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9" r:id="rId2"/>
    <p:sldId id="435" r:id="rId3"/>
    <p:sldId id="258" r:id="rId4"/>
    <p:sldId id="2713" r:id="rId5"/>
    <p:sldId id="2714" r:id="rId6"/>
    <p:sldId id="2731" r:id="rId7"/>
    <p:sldId id="2743" r:id="rId8"/>
    <p:sldId id="2744" r:id="rId9"/>
    <p:sldId id="2725" r:id="rId10"/>
    <p:sldId id="2729" r:id="rId11"/>
    <p:sldId id="2734" r:id="rId12"/>
    <p:sldId id="2735" r:id="rId13"/>
    <p:sldId id="2716" r:id="rId14"/>
    <p:sldId id="2736" r:id="rId15"/>
    <p:sldId id="2737" r:id="rId16"/>
    <p:sldId id="2738" r:id="rId17"/>
    <p:sldId id="2730" r:id="rId18"/>
    <p:sldId id="2717" r:id="rId19"/>
    <p:sldId id="2739" r:id="rId20"/>
    <p:sldId id="2741" r:id="rId21"/>
    <p:sldId id="2742" r:id="rId22"/>
    <p:sldId id="853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006EB7"/>
    <a:srgbClr val="7F394F"/>
    <a:srgbClr val="00AF41"/>
    <a:srgbClr val="002569"/>
    <a:srgbClr val="E4C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9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A0713C-95B0-4961-9FE1-AB64914FC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A0A7FBE-489E-422E-97A6-580E7D988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463B6A-34D8-417B-93A6-27152A8D7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2C7D-2D73-4B78-9D42-102CD3805A58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F5C6A7-3F5C-4072-A596-C6DC0B4AC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C8B20A-15A9-4D62-A3B3-99EABF32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5B84-3CBA-41CB-8AC1-455E16DFA2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62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AEB5A9-74C3-4159-A421-64DBD79AC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5BA5AE0-6677-4F94-96EC-069BAA480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F586EA-978F-4E05-9E23-4F5773105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2C7D-2D73-4B78-9D42-102CD3805A58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B26BB0-9DAF-4CB5-BCF4-B45EDD44D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5AEE0C-FA2D-4C5E-B7D5-9B606731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5B84-3CBA-41CB-8AC1-455E16DFA2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57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E1BB1ED-297D-436C-BC89-F754C5896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DB5FCB4-274A-4A0D-8E11-3643166FB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39C6F0-CCEB-4E68-9A7F-FF8EFD0DB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2C7D-2D73-4B78-9D42-102CD3805A58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FB43F1-336C-49E6-9FF4-225EA26E1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73CDA9-22F5-4AD6-BDC7-36B24818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5B84-3CBA-41CB-8AC1-455E16DFA2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30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C26136-00DE-43B9-A4D2-F3D1DD58C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2D262C-D769-420E-9821-2BF781DDD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3B84E9-E338-4097-B1D9-7636065F3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2C7D-2D73-4B78-9D42-102CD3805A58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EBB7B0-9BD8-43A6-B17D-16D409DFB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1B8584-EA75-48E0-A33D-C07D2C69E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5B84-3CBA-41CB-8AC1-455E16DFA2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91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9F4702-1AF4-434A-82F4-C3329F5B0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B5B82C-DB1D-4422-8C92-31BF7AD24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028883-93BB-4939-B606-C7B1FE609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2C7D-2D73-4B78-9D42-102CD3805A58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3D066E-B35E-45D7-B2F5-277FF4368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FAC1F1-70F9-420F-A764-6576E8468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5B84-3CBA-41CB-8AC1-455E16DFA2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91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871FFC-B1A3-4F53-A9C7-F2332982E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3EF84D-D37F-430C-ACAE-6D6449229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5AFC9AB-D6D5-420C-80DE-B7CDE50A0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C6BB6C-4951-47EF-8D1D-59352AB3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2C7D-2D73-4B78-9D42-102CD3805A58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F3EFC7-5981-4D93-8CF6-51DB5176B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072D7D-6D4F-4032-A0BA-9C9BEB76A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5B84-3CBA-41CB-8AC1-455E16DFA2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02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EFC626-C8A4-4C4C-8DE3-4FBF14FF0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422945-1AD2-421E-AE7E-9678A545B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D1A440E-2EB2-4403-A020-0B8391CA3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7842576-470A-4188-9ECF-CBF0B510F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0F29A93-28A6-465B-8CFC-94245C3B0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FD39933-B1AD-4DEA-B623-22084C0BC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2C7D-2D73-4B78-9D42-102CD3805A58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C3E1209-90E8-485D-9150-0BBD298D3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F960C9-6006-4E7E-B3A8-018C43B65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5B84-3CBA-41CB-8AC1-455E16DFA2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30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951D5-6994-4F1C-A7CA-DDB26B203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A06BBCA-598C-48E4-9227-60AA2F751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2C7D-2D73-4B78-9D42-102CD3805A58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C99210-7436-4A5C-B42A-2ED0CCFCB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3F74C-810A-4194-AFD5-D38D369D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5B84-3CBA-41CB-8AC1-455E16DFA2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13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D38C20B-51AE-4A3B-B090-1627611AB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2C7D-2D73-4B78-9D42-102CD3805A58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D13ED3-3EB0-4E28-B72D-3777DB6DF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D944DE6-1C0C-495C-9009-B4CA9F440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5B84-3CBA-41CB-8AC1-455E16DFA2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77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9F1D29-5317-4CCB-86A4-39A1165DC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B69DCC-F338-4607-A2CF-6AD65EE30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7BF4907-FEA1-493E-BA72-D50E7C44F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D9B54F-F756-4933-A875-46D9E1771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2C7D-2D73-4B78-9D42-102CD3805A58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EFE0D5-3186-448B-9884-216F56C3F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A1EE46-273E-4349-A44A-CC18AABA4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5B84-3CBA-41CB-8AC1-455E16DFA2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596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526012-3DCC-41D7-8A19-8C1D2F5E1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B4A1C50-13D0-4FAB-9304-249138EFB5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8B5456-574E-44C4-B9CF-50109483F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C05B9C-B0F4-4E14-BFB0-720EE5403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2C7D-2D73-4B78-9D42-102CD3805A58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FA71E0-E880-4F8F-B68F-03B36B1E5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312E27-D5FC-404D-91AA-135B171CC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5B84-3CBA-41CB-8AC1-455E16DFA2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58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99000">
              <a:srgbClr val="DEEBF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2078C31-E8F9-4978-BC6C-7818A35DA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4DA339-2507-4A4E-96E8-C01EA550C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C171FF-D698-4F96-811B-363D5C17E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C2C7D-2D73-4B78-9D42-102CD3805A58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5F3B82-5FCC-4F8F-A557-A52F3EB7E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494F5A-EE9A-44F7-B8F9-79A16F05D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35B84-3CBA-41CB-8AC1-455E16DFA2DA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D05E02-04C4-874B-BAE0-0DA842ED89D9}"/>
              </a:ext>
            </a:extLst>
          </p:cNvPr>
          <p:cNvSpPr/>
          <p:nvPr userDrawn="1"/>
        </p:nvSpPr>
        <p:spPr>
          <a:xfrm>
            <a:off x="0" y="-1"/>
            <a:ext cx="1270000" cy="705600"/>
          </a:xfrm>
          <a:prstGeom prst="rect">
            <a:avLst/>
          </a:prstGeom>
          <a:solidFill>
            <a:srgbClr val="00A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00C830-6A3E-0D43-A263-A86DDDAFD126}"/>
              </a:ext>
            </a:extLst>
          </p:cNvPr>
          <p:cNvSpPr/>
          <p:nvPr userDrawn="1"/>
        </p:nvSpPr>
        <p:spPr>
          <a:xfrm>
            <a:off x="1270000" y="-1"/>
            <a:ext cx="10922000" cy="705600"/>
          </a:xfrm>
          <a:prstGeom prst="rect">
            <a:avLst/>
          </a:prstGeom>
          <a:solidFill>
            <a:srgbClr val="006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avec coins arrondis en haut 8">
            <a:extLst>
              <a:ext uri="{FF2B5EF4-FFF2-40B4-BE49-F238E27FC236}">
                <a16:creationId xmlns:a16="http://schemas.microsoft.com/office/drawing/2014/main" id="{4DA0918B-40A4-B141-A366-E3B5A5236921}"/>
              </a:ext>
            </a:extLst>
          </p:cNvPr>
          <p:cNvSpPr/>
          <p:nvPr userDrawn="1"/>
        </p:nvSpPr>
        <p:spPr>
          <a:xfrm rot="5400000" flipH="1" flipV="1">
            <a:off x="11760839" y="109682"/>
            <a:ext cx="351438" cy="51088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4A9717-E9F0-E64C-87F9-26797A585E36}"/>
              </a:ext>
            </a:extLst>
          </p:cNvPr>
          <p:cNvSpPr/>
          <p:nvPr userDrawn="1"/>
        </p:nvSpPr>
        <p:spPr>
          <a:xfrm>
            <a:off x="11760161" y="236852"/>
            <a:ext cx="428322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fld id="{8A96D5CE-9A7A-4E70-BA6F-84CD306054FA}" type="slidenum">
              <a:rPr lang="en-US" sz="1067">
                <a:solidFill>
                  <a:srgbClr val="0070C0"/>
                </a:solidFill>
                <a:latin typeface="Arial"/>
                <a:cs typeface="Arial"/>
              </a:rPr>
              <a:pPr defTabSz="609585"/>
              <a:t>‹N°›</a:t>
            </a:fld>
            <a:endParaRPr lang="en-US" sz="1067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883D795-562B-1A40-AB83-8B63B0B98FC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76" y="6588789"/>
            <a:ext cx="660998" cy="18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8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rtes-ifan.org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49117F7-226D-FB4C-AFB1-B254D60E17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"/>
          <a:stretch/>
        </p:blipFill>
        <p:spPr>
          <a:xfrm>
            <a:off x="2526400" y="0"/>
            <a:ext cx="9665599" cy="6858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4D2FE74-5199-624F-A9A7-6C08D8EE55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36" y="-525983"/>
            <a:ext cx="7304603" cy="5537633"/>
          </a:xfrm>
          <a:prstGeom prst="rect">
            <a:avLst/>
          </a:prstGeom>
        </p:spPr>
      </p:pic>
      <p:sp>
        <p:nvSpPr>
          <p:cNvPr id="4" name="Rectangle : avec coin arrondi 3">
            <a:extLst>
              <a:ext uri="{FF2B5EF4-FFF2-40B4-BE49-F238E27FC236}">
                <a16:creationId xmlns:a16="http://schemas.microsoft.com/office/drawing/2014/main" id="{4F04BDF4-81C7-1841-9BBC-09C068FF671C}"/>
              </a:ext>
            </a:extLst>
          </p:cNvPr>
          <p:cNvSpPr/>
          <p:nvPr/>
        </p:nvSpPr>
        <p:spPr>
          <a:xfrm>
            <a:off x="0" y="32658"/>
            <a:ext cx="4568480" cy="6858001"/>
          </a:xfrm>
          <a:prstGeom prst="round1Rect">
            <a:avLst>
              <a:gd name="adj" fmla="val 0"/>
            </a:avLst>
          </a:prstGeom>
          <a:solidFill>
            <a:srgbClr val="00AF41"/>
          </a:solidFill>
          <a:ln>
            <a:noFill/>
          </a:ln>
          <a:effectLst>
            <a:outerShdw blurRad="368300" sx="99000" sy="99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avec coin arrondi 5">
            <a:extLst>
              <a:ext uri="{FF2B5EF4-FFF2-40B4-BE49-F238E27FC236}">
                <a16:creationId xmlns:a16="http://schemas.microsoft.com/office/drawing/2014/main" id="{5386F953-43C3-994E-9268-743D85B3626D}"/>
              </a:ext>
            </a:extLst>
          </p:cNvPr>
          <p:cNvSpPr/>
          <p:nvPr/>
        </p:nvSpPr>
        <p:spPr>
          <a:xfrm>
            <a:off x="4" y="-1"/>
            <a:ext cx="4568476" cy="1390695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68300" sx="99000" sy="99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E8F81E-1FEA-4FAA-B981-EA9A5C900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830" y="2013452"/>
            <a:ext cx="4099428" cy="231974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fr-SN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Management des connaissances : levier de performance organisationnelle</a:t>
            </a:r>
            <a:endParaRPr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E71C9AF4-5311-664C-83AB-3248C0F069F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501793" y="3050465"/>
            <a:ext cx="6492121" cy="391191"/>
          </a:xfrm>
          <a:custGeom>
            <a:avLst/>
            <a:gdLst>
              <a:gd name="connsiteX0" fmla="*/ 0 w 3239686"/>
              <a:gd name="connsiteY0" fmla="*/ 0 h 195212"/>
              <a:gd name="connsiteX1" fmla="*/ 3239686 w 3239686"/>
              <a:gd name="connsiteY1" fmla="*/ 0 h 195212"/>
              <a:gd name="connsiteX2" fmla="*/ 3239686 w 3239686"/>
              <a:gd name="connsiteY2" fmla="*/ 62707 h 195212"/>
              <a:gd name="connsiteX3" fmla="*/ 1743585 w 3239686"/>
              <a:gd name="connsiteY3" fmla="*/ 62707 h 195212"/>
              <a:gd name="connsiteX4" fmla="*/ 1619844 w 3239686"/>
              <a:gd name="connsiteY4" fmla="*/ 195212 h 195212"/>
              <a:gd name="connsiteX5" fmla="*/ 1496104 w 3239686"/>
              <a:gd name="connsiteY5" fmla="*/ 62707 h 195212"/>
              <a:gd name="connsiteX6" fmla="*/ 0 w 3239686"/>
              <a:gd name="connsiteY6" fmla="*/ 62707 h 19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9686" h="195212">
                <a:moveTo>
                  <a:pt x="0" y="0"/>
                </a:moveTo>
                <a:lnTo>
                  <a:pt x="3239686" y="0"/>
                </a:lnTo>
                <a:lnTo>
                  <a:pt x="3239686" y="62707"/>
                </a:lnTo>
                <a:lnTo>
                  <a:pt x="1743585" y="62707"/>
                </a:lnTo>
                <a:lnTo>
                  <a:pt x="1619844" y="195212"/>
                </a:lnTo>
                <a:lnTo>
                  <a:pt x="1496104" y="62707"/>
                </a:lnTo>
                <a:lnTo>
                  <a:pt x="0" y="62707"/>
                </a:lnTo>
                <a:close/>
              </a:path>
            </a:pathLst>
          </a:custGeom>
          <a:solidFill>
            <a:srgbClr val="00AF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0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00C0C53-B908-134F-BCBA-4CD35F96EAC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5" t="5322" b="401"/>
          <a:stretch/>
        </p:blipFill>
        <p:spPr>
          <a:xfrm rot="16200000">
            <a:off x="2887700" y="3237188"/>
            <a:ext cx="810734" cy="660388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190EE27-66DF-D547-8330-089FFF39231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5" t="260" b="-83"/>
          <a:stretch/>
        </p:blipFill>
        <p:spPr>
          <a:xfrm rot="5400000" flipH="1">
            <a:off x="8298551" y="3042957"/>
            <a:ext cx="810734" cy="6992346"/>
          </a:xfrm>
          <a:prstGeom prst="rect">
            <a:avLst/>
          </a:prstGeom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109369A3-BDE0-C44C-BDF7-D3DA9B409109}"/>
              </a:ext>
            </a:extLst>
          </p:cNvPr>
          <p:cNvCxnSpPr/>
          <p:nvPr/>
        </p:nvCxnSpPr>
        <p:spPr>
          <a:xfrm>
            <a:off x="594871" y="4750025"/>
            <a:ext cx="1149069" cy="0"/>
          </a:xfrm>
          <a:prstGeom prst="line">
            <a:avLst/>
          </a:prstGeom>
          <a:ln w="666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6E8F597B-8F0A-1146-9B21-FB214AC8A2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892" y="98998"/>
            <a:ext cx="1192696" cy="11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04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A1E9320-95CF-A34C-89A0-DA7A0934BB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5" name="Rectangle : avec coins arrondis en haut 4">
            <a:extLst>
              <a:ext uri="{FF2B5EF4-FFF2-40B4-BE49-F238E27FC236}">
                <a16:creationId xmlns:a16="http://schemas.microsoft.com/office/drawing/2014/main" id="{BAB27E99-F642-9A49-B346-B1FF32950D19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1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rgbClr val="006EB7">
                  <a:alpha val="77000"/>
                </a:srgbClr>
              </a:gs>
              <a:gs pos="85000">
                <a:srgbClr val="006EB7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CF4DD7B3-1C38-B64C-A969-E72958B3A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5611" y="6515735"/>
            <a:ext cx="471432" cy="365125"/>
          </a:xfrm>
        </p:spPr>
        <p:txBody>
          <a:bodyPr/>
          <a:lstStyle/>
          <a:p>
            <a:fld id="{69E737E6-4BFF-4DEF-8EF1-509D1DFEDD61}" type="slidenum">
              <a:rPr lang="fr-FR" sz="14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t>10</a:t>
            </a:fld>
            <a:endParaRPr lang="fr-FR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88D4774-C393-FB42-AFA9-030AF4ED8CA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093" y="0"/>
            <a:ext cx="1130300" cy="6858000"/>
          </a:xfrm>
          <a:prstGeom prst="rect">
            <a:avLst/>
          </a:prstGeom>
        </p:spPr>
      </p:pic>
      <p:grpSp>
        <p:nvGrpSpPr>
          <p:cNvPr id="26" name="Grupo 76">
            <a:extLst>
              <a:ext uri="{FF2B5EF4-FFF2-40B4-BE49-F238E27FC236}">
                <a16:creationId xmlns:a16="http://schemas.microsoft.com/office/drawing/2014/main" id="{BD752243-67CC-7140-9F74-407A6CA1AD94}"/>
              </a:ext>
            </a:extLst>
          </p:cNvPr>
          <p:cNvGrpSpPr/>
          <p:nvPr/>
        </p:nvGrpSpPr>
        <p:grpSpPr>
          <a:xfrm>
            <a:off x="10262796" y="5262938"/>
            <a:ext cx="717911" cy="1058164"/>
            <a:chOff x="5323744" y="25922822"/>
            <a:chExt cx="211648" cy="311958"/>
          </a:xfrm>
          <a:solidFill>
            <a:schemeClr val="bg1"/>
          </a:solidFill>
        </p:grpSpPr>
        <p:sp>
          <p:nvSpPr>
            <p:cNvPr id="27" name="Forma libre 640">
              <a:extLst>
                <a:ext uri="{FF2B5EF4-FFF2-40B4-BE49-F238E27FC236}">
                  <a16:creationId xmlns:a16="http://schemas.microsoft.com/office/drawing/2014/main" id="{0DBFC06A-B274-C344-AA5C-C1AEB20FF1C8}"/>
                </a:ext>
              </a:extLst>
            </p:cNvPr>
            <p:cNvSpPr/>
            <p:nvPr/>
          </p:nvSpPr>
          <p:spPr>
            <a:xfrm>
              <a:off x="5380897" y="25985565"/>
              <a:ext cx="100533" cy="116406"/>
            </a:xfrm>
            <a:custGeom>
              <a:avLst/>
              <a:gdLst>
                <a:gd name="connsiteX0" fmla="*/ 96828 w 100532"/>
                <a:gd name="connsiteY0" fmla="*/ 0 h 116406"/>
                <a:gd name="connsiteX1" fmla="*/ 6349 w 100532"/>
                <a:gd name="connsiteY1" fmla="*/ 0 h 116406"/>
                <a:gd name="connsiteX2" fmla="*/ 0 w 100532"/>
                <a:gd name="connsiteY2" fmla="*/ 6348 h 116406"/>
                <a:gd name="connsiteX3" fmla="*/ 0 w 100532"/>
                <a:gd name="connsiteY3" fmla="*/ 96828 h 116406"/>
                <a:gd name="connsiteX4" fmla="*/ 6349 w 100532"/>
                <a:gd name="connsiteY4" fmla="*/ 103178 h 116406"/>
                <a:gd name="connsiteX5" fmla="*/ 28043 w 100532"/>
                <a:gd name="connsiteY5" fmla="*/ 103178 h 116406"/>
                <a:gd name="connsiteX6" fmla="*/ 51853 w 100532"/>
                <a:gd name="connsiteY6" fmla="*/ 121168 h 116406"/>
                <a:gd name="connsiteX7" fmla="*/ 75664 w 100532"/>
                <a:gd name="connsiteY7" fmla="*/ 103178 h 116406"/>
                <a:gd name="connsiteX8" fmla="*/ 97358 w 100532"/>
                <a:gd name="connsiteY8" fmla="*/ 103178 h 116406"/>
                <a:gd name="connsiteX9" fmla="*/ 103707 w 100532"/>
                <a:gd name="connsiteY9" fmla="*/ 96828 h 116406"/>
                <a:gd name="connsiteX10" fmla="*/ 103707 w 100532"/>
                <a:gd name="connsiteY10" fmla="*/ 69842 h 116406"/>
                <a:gd name="connsiteX11" fmla="*/ 97358 w 100532"/>
                <a:gd name="connsiteY11" fmla="*/ 63494 h 116406"/>
                <a:gd name="connsiteX12" fmla="*/ 85717 w 100532"/>
                <a:gd name="connsiteY12" fmla="*/ 51853 h 116406"/>
                <a:gd name="connsiteX13" fmla="*/ 97358 w 100532"/>
                <a:gd name="connsiteY13" fmla="*/ 40214 h 116406"/>
                <a:gd name="connsiteX14" fmla="*/ 103707 w 100532"/>
                <a:gd name="connsiteY14" fmla="*/ 33863 h 116406"/>
                <a:gd name="connsiteX15" fmla="*/ 103707 w 100532"/>
                <a:gd name="connsiteY15" fmla="*/ 6878 h 116406"/>
                <a:gd name="connsiteX16" fmla="*/ 96828 w 100532"/>
                <a:gd name="connsiteY16" fmla="*/ 0 h 116406"/>
                <a:gd name="connsiteX17" fmla="*/ 89950 w 100532"/>
                <a:gd name="connsiteY17" fmla="*/ 28042 h 116406"/>
                <a:gd name="connsiteX18" fmla="*/ 71960 w 100532"/>
                <a:gd name="connsiteY18" fmla="*/ 51853 h 116406"/>
                <a:gd name="connsiteX19" fmla="*/ 89950 w 100532"/>
                <a:gd name="connsiteY19" fmla="*/ 75663 h 116406"/>
                <a:gd name="connsiteX20" fmla="*/ 89950 w 100532"/>
                <a:gd name="connsiteY20" fmla="*/ 90480 h 116406"/>
                <a:gd name="connsiteX21" fmla="*/ 69314 w 100532"/>
                <a:gd name="connsiteY21" fmla="*/ 90480 h 116406"/>
                <a:gd name="connsiteX22" fmla="*/ 62965 w 100532"/>
                <a:gd name="connsiteY22" fmla="*/ 96828 h 116406"/>
                <a:gd name="connsiteX23" fmla="*/ 51324 w 100532"/>
                <a:gd name="connsiteY23" fmla="*/ 108469 h 116406"/>
                <a:gd name="connsiteX24" fmla="*/ 39684 w 100532"/>
                <a:gd name="connsiteY24" fmla="*/ 96828 h 116406"/>
                <a:gd name="connsiteX25" fmla="*/ 33334 w 100532"/>
                <a:gd name="connsiteY25" fmla="*/ 90480 h 116406"/>
                <a:gd name="connsiteX26" fmla="*/ 12699 w 100532"/>
                <a:gd name="connsiteY26" fmla="*/ 90480 h 116406"/>
                <a:gd name="connsiteX27" fmla="*/ 12699 w 100532"/>
                <a:gd name="connsiteY27" fmla="*/ 12698 h 116406"/>
                <a:gd name="connsiteX28" fmla="*/ 89950 w 100532"/>
                <a:gd name="connsiteY28" fmla="*/ 12698 h 116406"/>
                <a:gd name="connsiteX29" fmla="*/ 89950 w 100532"/>
                <a:gd name="connsiteY29" fmla="*/ 28042 h 116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532" h="116406">
                  <a:moveTo>
                    <a:pt x="96828" y="0"/>
                  </a:moveTo>
                  <a:lnTo>
                    <a:pt x="6349" y="0"/>
                  </a:lnTo>
                  <a:cubicBezTo>
                    <a:pt x="2646" y="0"/>
                    <a:pt x="0" y="2646"/>
                    <a:pt x="0" y="6348"/>
                  </a:cubicBezTo>
                  <a:lnTo>
                    <a:pt x="0" y="96828"/>
                  </a:lnTo>
                  <a:cubicBezTo>
                    <a:pt x="0" y="100533"/>
                    <a:pt x="2646" y="103178"/>
                    <a:pt x="6349" y="103178"/>
                  </a:cubicBezTo>
                  <a:lnTo>
                    <a:pt x="28043" y="103178"/>
                  </a:lnTo>
                  <a:cubicBezTo>
                    <a:pt x="30689" y="113761"/>
                    <a:pt x="40213" y="121168"/>
                    <a:pt x="51853" y="121168"/>
                  </a:cubicBezTo>
                  <a:cubicBezTo>
                    <a:pt x="63494" y="121168"/>
                    <a:pt x="72489" y="113231"/>
                    <a:pt x="75664" y="103178"/>
                  </a:cubicBezTo>
                  <a:lnTo>
                    <a:pt x="97358" y="103178"/>
                  </a:lnTo>
                  <a:cubicBezTo>
                    <a:pt x="101062" y="103178"/>
                    <a:pt x="103707" y="100533"/>
                    <a:pt x="103707" y="96828"/>
                  </a:cubicBezTo>
                  <a:lnTo>
                    <a:pt x="103707" y="69842"/>
                  </a:lnTo>
                  <a:cubicBezTo>
                    <a:pt x="103707" y="66140"/>
                    <a:pt x="101062" y="63494"/>
                    <a:pt x="97358" y="63494"/>
                  </a:cubicBezTo>
                  <a:cubicBezTo>
                    <a:pt x="91008" y="63494"/>
                    <a:pt x="85717" y="58203"/>
                    <a:pt x="85717" y="51853"/>
                  </a:cubicBezTo>
                  <a:cubicBezTo>
                    <a:pt x="85717" y="45505"/>
                    <a:pt x="91008" y="40214"/>
                    <a:pt x="97358" y="40214"/>
                  </a:cubicBezTo>
                  <a:cubicBezTo>
                    <a:pt x="101062" y="40214"/>
                    <a:pt x="103707" y="37568"/>
                    <a:pt x="103707" y="33863"/>
                  </a:cubicBezTo>
                  <a:lnTo>
                    <a:pt x="103707" y="6878"/>
                  </a:lnTo>
                  <a:cubicBezTo>
                    <a:pt x="103178" y="2646"/>
                    <a:pt x="100004" y="0"/>
                    <a:pt x="96828" y="0"/>
                  </a:cubicBezTo>
                  <a:close/>
                  <a:moveTo>
                    <a:pt x="89950" y="28042"/>
                  </a:moveTo>
                  <a:cubicBezTo>
                    <a:pt x="79368" y="30688"/>
                    <a:pt x="71960" y="40214"/>
                    <a:pt x="71960" y="51853"/>
                  </a:cubicBezTo>
                  <a:cubicBezTo>
                    <a:pt x="71960" y="62965"/>
                    <a:pt x="79897" y="72488"/>
                    <a:pt x="89950" y="75663"/>
                  </a:cubicBezTo>
                  <a:lnTo>
                    <a:pt x="89950" y="90480"/>
                  </a:lnTo>
                  <a:lnTo>
                    <a:pt x="69314" y="90480"/>
                  </a:lnTo>
                  <a:cubicBezTo>
                    <a:pt x="65611" y="90480"/>
                    <a:pt x="62965" y="93125"/>
                    <a:pt x="62965" y="96828"/>
                  </a:cubicBezTo>
                  <a:cubicBezTo>
                    <a:pt x="62965" y="103178"/>
                    <a:pt x="57674" y="108469"/>
                    <a:pt x="51324" y="108469"/>
                  </a:cubicBezTo>
                  <a:cubicBezTo>
                    <a:pt x="44975" y="108469"/>
                    <a:pt x="39684" y="103178"/>
                    <a:pt x="39684" y="96828"/>
                  </a:cubicBezTo>
                  <a:cubicBezTo>
                    <a:pt x="39684" y="93125"/>
                    <a:pt x="37038" y="90480"/>
                    <a:pt x="33334" y="90480"/>
                  </a:cubicBezTo>
                  <a:lnTo>
                    <a:pt x="12699" y="90480"/>
                  </a:lnTo>
                  <a:lnTo>
                    <a:pt x="12699" y="12698"/>
                  </a:lnTo>
                  <a:lnTo>
                    <a:pt x="89950" y="12698"/>
                  </a:lnTo>
                  <a:lnTo>
                    <a:pt x="89950" y="28042"/>
                  </a:ln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8" name="Forma libre 641">
              <a:extLst>
                <a:ext uri="{FF2B5EF4-FFF2-40B4-BE49-F238E27FC236}">
                  <a16:creationId xmlns:a16="http://schemas.microsoft.com/office/drawing/2014/main" id="{E37015F3-4640-0E47-BFAF-344EF7D2A8A9}"/>
                </a:ext>
              </a:extLst>
            </p:cNvPr>
            <p:cNvSpPr/>
            <p:nvPr/>
          </p:nvSpPr>
          <p:spPr>
            <a:xfrm>
              <a:off x="5323744" y="25922822"/>
              <a:ext cx="211648" cy="243395"/>
            </a:xfrm>
            <a:custGeom>
              <a:avLst/>
              <a:gdLst>
                <a:gd name="connsiteX0" fmla="*/ 176734 w 211647"/>
                <a:gd name="connsiteY0" fmla="*/ 24115 h 243394"/>
                <a:gd name="connsiteX1" fmla="*/ 85197 w 211647"/>
                <a:gd name="connsiteY1" fmla="*/ 2423 h 243394"/>
                <a:gd name="connsiteX2" fmla="*/ 2654 w 211647"/>
                <a:gd name="connsiteY2" fmla="*/ 84437 h 243394"/>
                <a:gd name="connsiteX3" fmla="*/ 39163 w 211647"/>
                <a:gd name="connsiteY3" fmla="*/ 191847 h 243394"/>
                <a:gd name="connsiteX4" fmla="*/ 60857 w 211647"/>
                <a:gd name="connsiteY4" fmla="*/ 236292 h 243394"/>
                <a:gd name="connsiteX5" fmla="*/ 60857 w 211647"/>
                <a:gd name="connsiteY5" fmla="*/ 241054 h 243394"/>
                <a:gd name="connsiteX6" fmla="*/ 67207 w 211647"/>
                <a:gd name="connsiteY6" fmla="*/ 247404 h 243394"/>
                <a:gd name="connsiteX7" fmla="*/ 148691 w 211647"/>
                <a:gd name="connsiteY7" fmla="*/ 247404 h 243394"/>
                <a:gd name="connsiteX8" fmla="*/ 155041 w 211647"/>
                <a:gd name="connsiteY8" fmla="*/ 241054 h 243394"/>
                <a:gd name="connsiteX9" fmla="*/ 155041 w 211647"/>
                <a:gd name="connsiteY9" fmla="*/ 236292 h 243394"/>
                <a:gd name="connsiteX10" fmla="*/ 177263 w 211647"/>
                <a:gd name="connsiteY10" fmla="*/ 191317 h 243394"/>
                <a:gd name="connsiteX11" fmla="*/ 215889 w 211647"/>
                <a:gd name="connsiteY11" fmla="*/ 108247 h 243394"/>
                <a:gd name="connsiteX12" fmla="*/ 176734 w 211647"/>
                <a:gd name="connsiteY12" fmla="*/ 24115 h 243394"/>
                <a:gd name="connsiteX13" fmla="*/ 169856 w 211647"/>
                <a:gd name="connsiteY13" fmla="*/ 181264 h 243394"/>
                <a:gd name="connsiteX14" fmla="*/ 142871 w 211647"/>
                <a:gd name="connsiteY14" fmla="*/ 234176 h 243394"/>
                <a:gd name="connsiteX15" fmla="*/ 74085 w 211647"/>
                <a:gd name="connsiteY15" fmla="*/ 234176 h 243394"/>
                <a:gd name="connsiteX16" fmla="*/ 47629 w 211647"/>
                <a:gd name="connsiteY16" fmla="*/ 181264 h 243394"/>
                <a:gd name="connsiteX17" fmla="*/ 15353 w 211647"/>
                <a:gd name="connsiteY17" fmla="*/ 86553 h 243394"/>
                <a:gd name="connsiteX18" fmla="*/ 87842 w 211647"/>
                <a:gd name="connsiteY18" fmla="*/ 14592 h 243394"/>
                <a:gd name="connsiteX19" fmla="*/ 168798 w 211647"/>
                <a:gd name="connsiteY19" fmla="*/ 33641 h 243394"/>
                <a:gd name="connsiteX20" fmla="*/ 204248 w 211647"/>
                <a:gd name="connsiteY20" fmla="*/ 107717 h 243394"/>
                <a:gd name="connsiteX21" fmla="*/ 169856 w 211647"/>
                <a:gd name="connsiteY21" fmla="*/ 181264 h 24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1647" h="243394">
                  <a:moveTo>
                    <a:pt x="176734" y="24115"/>
                  </a:moveTo>
                  <a:cubicBezTo>
                    <a:pt x="151336" y="3480"/>
                    <a:pt x="118002" y="-4457"/>
                    <a:pt x="85197" y="2423"/>
                  </a:cubicBezTo>
                  <a:cubicBezTo>
                    <a:pt x="44455" y="10887"/>
                    <a:pt x="11649" y="43693"/>
                    <a:pt x="2654" y="84437"/>
                  </a:cubicBezTo>
                  <a:cubicBezTo>
                    <a:pt x="-6341" y="124648"/>
                    <a:pt x="7945" y="165921"/>
                    <a:pt x="39163" y="191847"/>
                  </a:cubicBezTo>
                  <a:cubicBezTo>
                    <a:pt x="52920" y="203488"/>
                    <a:pt x="60857" y="219362"/>
                    <a:pt x="60857" y="236292"/>
                  </a:cubicBezTo>
                  <a:lnTo>
                    <a:pt x="60857" y="241054"/>
                  </a:lnTo>
                  <a:cubicBezTo>
                    <a:pt x="60857" y="244759"/>
                    <a:pt x="63503" y="247404"/>
                    <a:pt x="67207" y="247404"/>
                  </a:cubicBezTo>
                  <a:lnTo>
                    <a:pt x="148691" y="247404"/>
                  </a:lnTo>
                  <a:cubicBezTo>
                    <a:pt x="152395" y="247404"/>
                    <a:pt x="155041" y="244759"/>
                    <a:pt x="155041" y="241054"/>
                  </a:cubicBezTo>
                  <a:lnTo>
                    <a:pt x="155041" y="236292"/>
                  </a:lnTo>
                  <a:cubicBezTo>
                    <a:pt x="155041" y="219889"/>
                    <a:pt x="162977" y="203488"/>
                    <a:pt x="177263" y="191317"/>
                  </a:cubicBezTo>
                  <a:cubicBezTo>
                    <a:pt x="202132" y="170682"/>
                    <a:pt x="215889" y="140521"/>
                    <a:pt x="215889" y="108247"/>
                  </a:cubicBezTo>
                  <a:cubicBezTo>
                    <a:pt x="216947" y="75441"/>
                    <a:pt x="202661" y="44753"/>
                    <a:pt x="176734" y="24115"/>
                  </a:cubicBezTo>
                  <a:close/>
                  <a:moveTo>
                    <a:pt x="169856" y="181264"/>
                  </a:moveTo>
                  <a:cubicBezTo>
                    <a:pt x="152924" y="195022"/>
                    <a:pt x="143400" y="214598"/>
                    <a:pt x="142871" y="234176"/>
                  </a:cubicBezTo>
                  <a:lnTo>
                    <a:pt x="74085" y="234176"/>
                  </a:lnTo>
                  <a:cubicBezTo>
                    <a:pt x="73556" y="214071"/>
                    <a:pt x="64032" y="195022"/>
                    <a:pt x="47629" y="181264"/>
                  </a:cubicBezTo>
                  <a:cubicBezTo>
                    <a:pt x="20115" y="158513"/>
                    <a:pt x="7416" y="122002"/>
                    <a:pt x="15353" y="86553"/>
                  </a:cubicBezTo>
                  <a:cubicBezTo>
                    <a:pt x="23290" y="51101"/>
                    <a:pt x="52391" y="21999"/>
                    <a:pt x="87842" y="14592"/>
                  </a:cubicBezTo>
                  <a:cubicBezTo>
                    <a:pt x="116944" y="8771"/>
                    <a:pt x="146575" y="15651"/>
                    <a:pt x="168798" y="33641"/>
                  </a:cubicBezTo>
                  <a:cubicBezTo>
                    <a:pt x="191020" y="52160"/>
                    <a:pt x="204248" y="79145"/>
                    <a:pt x="204248" y="107717"/>
                  </a:cubicBezTo>
                  <a:cubicBezTo>
                    <a:pt x="204248" y="136289"/>
                    <a:pt x="191550" y="163275"/>
                    <a:pt x="169856" y="181264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9" name="Forma libre 642">
              <a:extLst>
                <a:ext uri="{FF2B5EF4-FFF2-40B4-BE49-F238E27FC236}">
                  <a16:creationId xmlns:a16="http://schemas.microsoft.com/office/drawing/2014/main" id="{6E2C02CD-FDC4-D040-A4DC-8483B5230A3C}"/>
                </a:ext>
              </a:extLst>
            </p:cNvPr>
            <p:cNvSpPr/>
            <p:nvPr/>
          </p:nvSpPr>
          <p:spPr>
            <a:xfrm>
              <a:off x="5385130" y="26179750"/>
              <a:ext cx="89950" cy="10582"/>
            </a:xfrm>
            <a:custGeom>
              <a:avLst/>
              <a:gdLst>
                <a:gd name="connsiteX0" fmla="*/ 87834 w 89950"/>
                <a:gd name="connsiteY0" fmla="*/ 0 h 10582"/>
                <a:gd name="connsiteX1" fmla="*/ 6349 w 89950"/>
                <a:gd name="connsiteY1" fmla="*/ 0 h 10582"/>
                <a:gd name="connsiteX2" fmla="*/ 0 w 89950"/>
                <a:gd name="connsiteY2" fmla="*/ 6350 h 10582"/>
                <a:gd name="connsiteX3" fmla="*/ 6349 w 89950"/>
                <a:gd name="connsiteY3" fmla="*/ 12701 h 10582"/>
                <a:gd name="connsiteX4" fmla="*/ 87834 w 89950"/>
                <a:gd name="connsiteY4" fmla="*/ 12701 h 10582"/>
                <a:gd name="connsiteX5" fmla="*/ 94183 w 89950"/>
                <a:gd name="connsiteY5" fmla="*/ 6350 h 10582"/>
                <a:gd name="connsiteX6" fmla="*/ 87834 w 89950"/>
                <a:gd name="connsiteY6" fmla="*/ 0 h 1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950" h="10582">
                  <a:moveTo>
                    <a:pt x="87834" y="0"/>
                  </a:moveTo>
                  <a:lnTo>
                    <a:pt x="6349" y="0"/>
                  </a:lnTo>
                  <a:cubicBezTo>
                    <a:pt x="2646" y="0"/>
                    <a:pt x="0" y="2646"/>
                    <a:pt x="0" y="6350"/>
                  </a:cubicBezTo>
                  <a:cubicBezTo>
                    <a:pt x="0" y="10055"/>
                    <a:pt x="2646" y="12701"/>
                    <a:pt x="6349" y="12701"/>
                  </a:cubicBezTo>
                  <a:lnTo>
                    <a:pt x="87834" y="12701"/>
                  </a:lnTo>
                  <a:cubicBezTo>
                    <a:pt x="91538" y="12701"/>
                    <a:pt x="94183" y="10055"/>
                    <a:pt x="94183" y="6350"/>
                  </a:cubicBezTo>
                  <a:cubicBezTo>
                    <a:pt x="94712" y="3175"/>
                    <a:pt x="91538" y="0"/>
                    <a:pt x="87834" y="0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0" name="Forma libre 643">
              <a:extLst>
                <a:ext uri="{FF2B5EF4-FFF2-40B4-BE49-F238E27FC236}">
                  <a16:creationId xmlns:a16="http://schemas.microsoft.com/office/drawing/2014/main" id="{98E39E9C-B520-E94B-8CA3-780DB1FFD203}"/>
                </a:ext>
              </a:extLst>
            </p:cNvPr>
            <p:cNvSpPr/>
            <p:nvPr/>
          </p:nvSpPr>
          <p:spPr>
            <a:xfrm>
              <a:off x="5385130" y="26201974"/>
              <a:ext cx="89950" cy="10582"/>
            </a:xfrm>
            <a:custGeom>
              <a:avLst/>
              <a:gdLst>
                <a:gd name="connsiteX0" fmla="*/ 87834 w 89950"/>
                <a:gd name="connsiteY0" fmla="*/ 0 h 10582"/>
                <a:gd name="connsiteX1" fmla="*/ 6349 w 89950"/>
                <a:gd name="connsiteY1" fmla="*/ 0 h 10582"/>
                <a:gd name="connsiteX2" fmla="*/ 0 w 89950"/>
                <a:gd name="connsiteY2" fmla="*/ 6350 h 10582"/>
                <a:gd name="connsiteX3" fmla="*/ 6349 w 89950"/>
                <a:gd name="connsiteY3" fmla="*/ 12698 h 10582"/>
                <a:gd name="connsiteX4" fmla="*/ 87834 w 89950"/>
                <a:gd name="connsiteY4" fmla="*/ 12698 h 10582"/>
                <a:gd name="connsiteX5" fmla="*/ 94183 w 89950"/>
                <a:gd name="connsiteY5" fmla="*/ 6350 h 10582"/>
                <a:gd name="connsiteX6" fmla="*/ 87834 w 89950"/>
                <a:gd name="connsiteY6" fmla="*/ 0 h 1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950" h="10582">
                  <a:moveTo>
                    <a:pt x="87834" y="0"/>
                  </a:moveTo>
                  <a:lnTo>
                    <a:pt x="6349" y="0"/>
                  </a:lnTo>
                  <a:cubicBezTo>
                    <a:pt x="2646" y="0"/>
                    <a:pt x="0" y="2646"/>
                    <a:pt x="0" y="6350"/>
                  </a:cubicBezTo>
                  <a:cubicBezTo>
                    <a:pt x="0" y="10053"/>
                    <a:pt x="2646" y="12698"/>
                    <a:pt x="6349" y="12698"/>
                  </a:cubicBezTo>
                  <a:lnTo>
                    <a:pt x="87834" y="12698"/>
                  </a:lnTo>
                  <a:cubicBezTo>
                    <a:pt x="91538" y="12698"/>
                    <a:pt x="94183" y="10053"/>
                    <a:pt x="94183" y="6350"/>
                  </a:cubicBezTo>
                  <a:cubicBezTo>
                    <a:pt x="94712" y="2646"/>
                    <a:pt x="91538" y="0"/>
                    <a:pt x="87834" y="0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1" name="Forma libre 644">
              <a:extLst>
                <a:ext uri="{FF2B5EF4-FFF2-40B4-BE49-F238E27FC236}">
                  <a16:creationId xmlns:a16="http://schemas.microsoft.com/office/drawing/2014/main" id="{A4534CFB-2D77-C043-88CC-549858012D44}"/>
                </a:ext>
              </a:extLst>
            </p:cNvPr>
            <p:cNvSpPr/>
            <p:nvPr/>
          </p:nvSpPr>
          <p:spPr>
            <a:xfrm>
              <a:off x="5405766" y="26224198"/>
              <a:ext cx="52912" cy="10582"/>
            </a:xfrm>
            <a:custGeom>
              <a:avLst/>
              <a:gdLst>
                <a:gd name="connsiteX0" fmla="*/ 47092 w 52911"/>
                <a:gd name="connsiteY0" fmla="*/ 0 h 10582"/>
                <a:gd name="connsiteX1" fmla="*/ 6349 w 52911"/>
                <a:gd name="connsiteY1" fmla="*/ 0 h 10582"/>
                <a:gd name="connsiteX2" fmla="*/ 0 w 52911"/>
                <a:gd name="connsiteY2" fmla="*/ 6348 h 10582"/>
                <a:gd name="connsiteX3" fmla="*/ 6349 w 52911"/>
                <a:gd name="connsiteY3" fmla="*/ 12698 h 10582"/>
                <a:gd name="connsiteX4" fmla="*/ 47092 w 52911"/>
                <a:gd name="connsiteY4" fmla="*/ 12698 h 10582"/>
                <a:gd name="connsiteX5" fmla="*/ 53441 w 52911"/>
                <a:gd name="connsiteY5" fmla="*/ 6348 h 10582"/>
                <a:gd name="connsiteX6" fmla="*/ 47092 w 52911"/>
                <a:gd name="connsiteY6" fmla="*/ 0 h 1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911" h="10582">
                  <a:moveTo>
                    <a:pt x="47092" y="0"/>
                  </a:moveTo>
                  <a:lnTo>
                    <a:pt x="6349" y="0"/>
                  </a:lnTo>
                  <a:cubicBezTo>
                    <a:pt x="2646" y="0"/>
                    <a:pt x="0" y="2646"/>
                    <a:pt x="0" y="6348"/>
                  </a:cubicBezTo>
                  <a:cubicBezTo>
                    <a:pt x="0" y="10053"/>
                    <a:pt x="2646" y="12698"/>
                    <a:pt x="6349" y="12698"/>
                  </a:cubicBezTo>
                  <a:lnTo>
                    <a:pt x="47092" y="12698"/>
                  </a:lnTo>
                  <a:cubicBezTo>
                    <a:pt x="50795" y="12698"/>
                    <a:pt x="53441" y="10053"/>
                    <a:pt x="53441" y="6348"/>
                  </a:cubicBezTo>
                  <a:cubicBezTo>
                    <a:pt x="53441" y="2646"/>
                    <a:pt x="50795" y="0"/>
                    <a:pt x="47092" y="0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sp>
        <p:nvSpPr>
          <p:cNvPr id="18" name="Titre 1">
            <a:extLst>
              <a:ext uri="{FF2B5EF4-FFF2-40B4-BE49-F238E27FC236}">
                <a16:creationId xmlns:a16="http://schemas.microsoft.com/office/drawing/2014/main" id="{88293EE6-F2DB-864D-B9E5-AA41B19AD7ED}"/>
              </a:ext>
            </a:extLst>
          </p:cNvPr>
          <p:cNvSpPr txBox="1">
            <a:spLocks/>
          </p:cNvSpPr>
          <p:nvPr/>
        </p:nvSpPr>
        <p:spPr>
          <a:xfrm>
            <a:off x="1644847" y="2766217"/>
            <a:ext cx="95300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Quelle stratégie pour le transfert des connaissances produites par LARTES?</a:t>
            </a:r>
          </a:p>
          <a:p>
            <a:endParaRPr lang="fr-SN" sz="43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8B829714-F3E5-3645-BD0E-BA474490E49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16686" y="3282496"/>
            <a:ext cx="1693584" cy="102049"/>
          </a:xfrm>
          <a:custGeom>
            <a:avLst/>
            <a:gdLst>
              <a:gd name="connsiteX0" fmla="*/ 0 w 3239686"/>
              <a:gd name="connsiteY0" fmla="*/ 0 h 195212"/>
              <a:gd name="connsiteX1" fmla="*/ 3239686 w 3239686"/>
              <a:gd name="connsiteY1" fmla="*/ 0 h 195212"/>
              <a:gd name="connsiteX2" fmla="*/ 3239686 w 3239686"/>
              <a:gd name="connsiteY2" fmla="*/ 62707 h 195212"/>
              <a:gd name="connsiteX3" fmla="*/ 1743585 w 3239686"/>
              <a:gd name="connsiteY3" fmla="*/ 62707 h 195212"/>
              <a:gd name="connsiteX4" fmla="*/ 1619844 w 3239686"/>
              <a:gd name="connsiteY4" fmla="*/ 195212 h 195212"/>
              <a:gd name="connsiteX5" fmla="*/ 1496104 w 3239686"/>
              <a:gd name="connsiteY5" fmla="*/ 62707 h 195212"/>
              <a:gd name="connsiteX6" fmla="*/ 0 w 3239686"/>
              <a:gd name="connsiteY6" fmla="*/ 62707 h 19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9686" h="195212">
                <a:moveTo>
                  <a:pt x="0" y="0"/>
                </a:moveTo>
                <a:lnTo>
                  <a:pt x="3239686" y="0"/>
                </a:lnTo>
                <a:lnTo>
                  <a:pt x="3239686" y="62707"/>
                </a:lnTo>
                <a:lnTo>
                  <a:pt x="1743585" y="62707"/>
                </a:lnTo>
                <a:lnTo>
                  <a:pt x="1619844" y="195212"/>
                </a:lnTo>
                <a:lnTo>
                  <a:pt x="1496104" y="62707"/>
                </a:lnTo>
                <a:lnTo>
                  <a:pt x="0" y="62707"/>
                </a:lnTo>
                <a:close/>
              </a:path>
            </a:pathLst>
          </a:custGeom>
          <a:solidFill>
            <a:srgbClr val="00AF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66A64B-AA71-6543-BCCC-D894E18CB239}"/>
              </a:ext>
            </a:extLst>
          </p:cNvPr>
          <p:cNvSpPr/>
          <p:nvPr/>
        </p:nvSpPr>
        <p:spPr>
          <a:xfrm>
            <a:off x="-13816" y="2485814"/>
            <a:ext cx="1426270" cy="1693585"/>
          </a:xfrm>
          <a:prstGeom prst="rect">
            <a:avLst/>
          </a:prstGeom>
          <a:solidFill>
            <a:srgbClr val="00A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7AEC873E-E74D-D047-A923-01FD97DDA31B}"/>
              </a:ext>
            </a:extLst>
          </p:cNvPr>
          <p:cNvSpPr txBox="1">
            <a:spLocks/>
          </p:cNvSpPr>
          <p:nvPr/>
        </p:nvSpPr>
        <p:spPr>
          <a:xfrm>
            <a:off x="232393" y="2224610"/>
            <a:ext cx="820724" cy="22159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lvl="0">
              <a:defRPr sz="3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algn="r"/>
            <a:r>
              <a:rPr lang="fr-FR" sz="13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17233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7A3AAA-5F1C-4BCD-8B5F-D7B78D4FC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024"/>
            <a:ext cx="10515600" cy="638313"/>
          </a:xfrm>
        </p:spPr>
        <p:txBody>
          <a:bodyPr>
            <a:normAutofit fontScale="90000"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SWOT KM LARTES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5A50F3-419B-4EE6-ADB9-6094F69F3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209" y="1183138"/>
            <a:ext cx="5157787" cy="823912"/>
          </a:xfrm>
        </p:spPr>
        <p:txBody>
          <a:bodyPr/>
          <a:lstStyle/>
          <a:p>
            <a:r>
              <a:rPr lang="fr-F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Forces</a:t>
            </a:r>
            <a:r>
              <a:rPr lang="fr-F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2C524FF-E950-4A4F-8C49-B0CECB0E8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602" y="1447800"/>
            <a:ext cx="5157787" cy="5267537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 production scientifique (rapports de recherche, études, thèses, articles scientifiques,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policy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briefs, posters, livres, films documentaires)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Bases de données sur les ménages (observatoire socio-économique des ménages)  et le potentiel scientifique et technique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Bonne présence internet (sites web et réseaux sociaux) et contrats de diffusion </a:t>
            </a:r>
          </a:p>
          <a:p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Engagement de l’équipe de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oordonnation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pour les activités de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KM</a:t>
            </a:r>
          </a:p>
          <a:p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d’actions de management des connaissances formalisé</a:t>
            </a:r>
          </a:p>
          <a:p>
            <a:endParaRPr lang="fr-FR" sz="20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CEAE5F2-98EE-42D2-BA20-7DBD756B05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603" y="1174750"/>
            <a:ext cx="5183188" cy="823912"/>
          </a:xfrm>
        </p:spPr>
        <p:txBody>
          <a:bodyPr/>
          <a:lstStyle/>
          <a:p>
            <a:r>
              <a:rPr lang="fr-FR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Faiblesses</a:t>
            </a:r>
          </a:p>
          <a:p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2BE3B74-50D8-43A6-848A-AA048179B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4398" y="1826969"/>
            <a:ext cx="5183188" cy="368458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Absence d’une personne référente chargée de coordonner la gestion des savoirs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Absence de procédures formalisées pour l’acquisition et la génération de nouvelles connaissances</a:t>
            </a:r>
          </a:p>
          <a:p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Faible niveau de sensibilisation des chercheurs sur la valeur ajoutée KM pour la recherche </a:t>
            </a:r>
          </a:p>
          <a:p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Sous utilisation des données</a:t>
            </a:r>
          </a:p>
          <a:p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Pas d’abonnement aux ressources documentaires</a:t>
            </a:r>
            <a:endParaRPr lang="fr-FR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3C1D5A5-BD19-3640-B1AF-8BE9B798999E}"/>
              </a:ext>
            </a:extLst>
          </p:cNvPr>
          <p:cNvSpPr txBox="1"/>
          <p:nvPr/>
        </p:nvSpPr>
        <p:spPr>
          <a:xfrm>
            <a:off x="272386" y="6583579"/>
            <a:ext cx="774410" cy="466408"/>
          </a:xfrm>
          <a:prstGeom prst="rect">
            <a:avLst/>
          </a:prstGeom>
          <a:solidFill>
            <a:srgbClr val="DEEBF7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1185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7A3AAA-5F1C-4BCD-8B5F-D7B78D4FC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0"/>
            <a:ext cx="10515600" cy="823912"/>
          </a:xfrm>
        </p:spPr>
        <p:txBody>
          <a:bodyPr/>
          <a:lstStyle/>
          <a:p>
            <a:r>
              <a:rPr lang="fr-F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SWOT KM LARTES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5A50F3-419B-4EE6-ADB9-6094F69F3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9775" y="1252537"/>
            <a:ext cx="5157787" cy="823912"/>
          </a:xfrm>
        </p:spPr>
        <p:txBody>
          <a:bodyPr/>
          <a:lstStyle/>
          <a:p>
            <a:r>
              <a:rPr lang="fr-FR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Opportunités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2C524FF-E950-4A4F-8C49-B0CECB0E8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744" y="1920875"/>
            <a:ext cx="5157787" cy="368458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Affiliation à des réseaux  constitués des cadres de transferts de connaissances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Forte demande des collectivités territoriales et de l’administration centrale à accéder à des données de recherche pour bâtir des politiques adaptées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Intérêt des PTF à financer des applications des résultats de recherches au niveau des communautés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Existence d’innovations technologiques pour soutenir la conservation, la préservation, et l’accès des données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CEAE5F2-98EE-42D2-BA20-7DBD756B05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52537"/>
            <a:ext cx="5183188" cy="823912"/>
          </a:xfrm>
        </p:spPr>
        <p:txBody>
          <a:bodyPr/>
          <a:lstStyle/>
          <a:p>
            <a:r>
              <a:rPr lang="fr-FR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Menaces</a:t>
            </a:r>
          </a:p>
          <a:p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2BE3B74-50D8-43A6-848A-AA048179B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87549"/>
            <a:ext cx="5183188" cy="36845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Forte pression pour une divulgation et l’accessibilité aux données de base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Risques d’usage de données non déclarés par des tiers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2C5EE0B-AD24-9444-8489-8A63D9757D5B}"/>
              </a:ext>
            </a:extLst>
          </p:cNvPr>
          <p:cNvSpPr txBox="1"/>
          <p:nvPr/>
        </p:nvSpPr>
        <p:spPr>
          <a:xfrm>
            <a:off x="272386" y="6583579"/>
            <a:ext cx="774410" cy="466408"/>
          </a:xfrm>
          <a:prstGeom prst="rect">
            <a:avLst/>
          </a:prstGeom>
          <a:solidFill>
            <a:srgbClr val="DEEBF7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139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7879AB1-C8D2-D64C-961C-FAAD2B009E5A}"/>
              </a:ext>
            </a:extLst>
          </p:cNvPr>
          <p:cNvSpPr txBox="1"/>
          <p:nvPr/>
        </p:nvSpPr>
        <p:spPr>
          <a:xfrm>
            <a:off x="272386" y="-55447"/>
            <a:ext cx="7504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SN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E866241-E7B8-D245-B167-8F4778C3A0D0}"/>
              </a:ext>
            </a:extLst>
          </p:cNvPr>
          <p:cNvSpPr txBox="1"/>
          <p:nvPr/>
        </p:nvSpPr>
        <p:spPr>
          <a:xfrm>
            <a:off x="1597271" y="156528"/>
            <a:ext cx="102470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2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Vision et Principes Directeurs KM LARTES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47404890-1413-0644-ABDD-9BEA30F23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59" y="1334673"/>
            <a:ext cx="11372273" cy="131175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4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VISION</a:t>
            </a:r>
            <a:r>
              <a:rPr lang="fr-FR" sz="4200" b="1" dirty="0">
                <a:solidFill>
                  <a:srgbClr val="006EB7"/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4200" b="1" dirty="0">
                <a:solidFill>
                  <a:srgbClr val="006EB7"/>
                </a:solidFill>
                <a:latin typeface="Century Gothic" panose="020B0502020202020204" pitchFamily="34" charset="0"/>
              </a:rPr>
              <a:t>Être un pôle de connaissances de références sur les transformations économiques et sociales du Sénégal</a:t>
            </a:r>
          </a:p>
          <a:p>
            <a:pPr marL="0" indent="0">
              <a:lnSpc>
                <a:spcPct val="100000"/>
              </a:lnSpc>
              <a:buNone/>
            </a:pPr>
            <a:endParaRPr lang="fr-FR" sz="2500" b="1" dirty="0">
              <a:solidFill>
                <a:srgbClr val="006EB7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6AAEBEA5-B818-5D46-AE29-B8DA912C7524}"/>
              </a:ext>
            </a:extLst>
          </p:cNvPr>
          <p:cNvSpPr/>
          <p:nvPr/>
        </p:nvSpPr>
        <p:spPr>
          <a:xfrm>
            <a:off x="272387" y="2788394"/>
            <a:ext cx="11571954" cy="338912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space réservé du contenu 2">
            <a:extLst>
              <a:ext uri="{FF2B5EF4-FFF2-40B4-BE49-F238E27FC236}">
                <a16:creationId xmlns:a16="http://schemas.microsoft.com/office/drawing/2014/main" id="{D2A61690-37E9-C049-AB4F-5C9B8FCD0E49}"/>
              </a:ext>
            </a:extLst>
          </p:cNvPr>
          <p:cNvSpPr txBox="1">
            <a:spLocks/>
          </p:cNvSpPr>
          <p:nvPr/>
        </p:nvSpPr>
        <p:spPr>
          <a:xfrm>
            <a:off x="1022827" y="3030336"/>
            <a:ext cx="10821514" cy="29275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fr-FR" b="1" dirty="0">
                <a:solidFill>
                  <a:srgbClr val="006EB7"/>
                </a:solidFill>
                <a:latin typeface="Century Gothic" panose="020B0502020202020204" pitchFamily="34" charset="0"/>
              </a:rPr>
              <a:t>                                PRINCIPES DIRECTEURS</a:t>
            </a:r>
          </a:p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fr-FR" b="1" dirty="0">
                <a:solidFill>
                  <a:srgbClr val="006EB7"/>
                </a:solidFill>
                <a:latin typeface="Century Gothic" panose="020B0502020202020204" pitchFamily="34" charset="0"/>
              </a:rPr>
              <a:t>Reconnaissance des savoirs comme instrument de changement social,</a:t>
            </a:r>
          </a:p>
          <a:p>
            <a:pPr>
              <a:lnSpc>
                <a:spcPct val="120000"/>
              </a:lnSpc>
            </a:pPr>
            <a:r>
              <a:rPr lang="fr-FR" b="1" dirty="0">
                <a:solidFill>
                  <a:srgbClr val="006EB7"/>
                </a:solidFill>
                <a:latin typeface="Century Gothic" panose="020B0502020202020204" pitchFamily="34" charset="0"/>
              </a:rPr>
              <a:t>Reconnaissance de la diversité des connaissances (scientifiques et locales)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E98A8A5-E7F9-9A4B-8274-D0A4A78B4D52}"/>
              </a:ext>
            </a:extLst>
          </p:cNvPr>
          <p:cNvSpPr txBox="1"/>
          <p:nvPr/>
        </p:nvSpPr>
        <p:spPr>
          <a:xfrm>
            <a:off x="272386" y="6583579"/>
            <a:ext cx="774410" cy="466408"/>
          </a:xfrm>
          <a:prstGeom prst="rect">
            <a:avLst/>
          </a:prstGeom>
          <a:solidFill>
            <a:srgbClr val="DEEBF7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5591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E866241-E7B8-D245-B167-8F4778C3A0D0}"/>
              </a:ext>
            </a:extLst>
          </p:cNvPr>
          <p:cNvSpPr txBox="1"/>
          <p:nvPr/>
        </p:nvSpPr>
        <p:spPr>
          <a:xfrm>
            <a:off x="169451" y="79038"/>
            <a:ext cx="1202255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3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AXES STRATEGIQUES: Produire de nouvelles connaissances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993519D1-1DB3-1F4A-BAEE-F85874C304C9}"/>
              </a:ext>
            </a:extLst>
          </p:cNvPr>
          <p:cNvSpPr/>
          <p:nvPr/>
        </p:nvSpPr>
        <p:spPr>
          <a:xfrm>
            <a:off x="4663283" y="1022277"/>
            <a:ext cx="7136778" cy="5506113"/>
          </a:xfrm>
          <a:prstGeom prst="roundRect">
            <a:avLst>
              <a:gd name="adj" fmla="val 0"/>
            </a:avLst>
          </a:prstGeom>
          <a:solidFill>
            <a:srgbClr val="006EB7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D4BB44F7-FE69-8A48-BAA0-1673563A1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2853" y="1199776"/>
            <a:ext cx="6757637" cy="522279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ACTIVITES CLES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Réaliser des travaux de recherche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Capitaliser les expériences sur les thèmes prioritaires de recherche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Valoriser les connaissances produites (publication d’articles, de livres, de supports de diffusions)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Réaliser des Baseline, </a:t>
            </a:r>
            <a:r>
              <a:rPr lang="fr-FR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Enline</a:t>
            </a:r>
            <a:endParaRPr lang="fr-F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Participer aux évaluations des politiques publiques</a:t>
            </a:r>
          </a:p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Procéder à des benchmark sur les politiques et pratiques de développement</a:t>
            </a:r>
          </a:p>
          <a:p>
            <a:pPr marL="0" indent="0">
              <a:buNone/>
            </a:pPr>
            <a:endParaRPr lang="fr-F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Proposer des études prospectives </a:t>
            </a:r>
          </a:p>
          <a:p>
            <a:endParaRPr lang="fr-F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19846B8-05D4-47DC-AAB9-1FB7C36C5BE3}"/>
              </a:ext>
            </a:extLst>
          </p:cNvPr>
          <p:cNvSpPr txBox="1">
            <a:spLocks/>
          </p:cNvSpPr>
          <p:nvPr/>
        </p:nvSpPr>
        <p:spPr>
          <a:xfrm>
            <a:off x="169450" y="1199776"/>
            <a:ext cx="4411236" cy="4458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latin typeface="Century Gothic" panose="020B0502020202020204" pitchFamily="34" charset="0"/>
              </a:rPr>
              <a:t>RESULTATS  INTERMEDIAIRES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Reconnaissance de </a:t>
            </a:r>
            <a:r>
              <a:rPr lang="fr-FR" sz="24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Lartes</a:t>
            </a:r>
            <a:r>
              <a:rPr lang="fr-F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comme source d’expertise  sur les questions de transformations  sociales et économiques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Renforcement de la crédibilité du laboratoire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814BB9D-84B1-054A-B97E-322E120E6947}"/>
              </a:ext>
            </a:extLst>
          </p:cNvPr>
          <p:cNvSpPr txBox="1"/>
          <p:nvPr/>
        </p:nvSpPr>
        <p:spPr>
          <a:xfrm>
            <a:off x="272386" y="6583579"/>
            <a:ext cx="774410" cy="466408"/>
          </a:xfrm>
          <a:prstGeom prst="rect">
            <a:avLst/>
          </a:prstGeom>
          <a:solidFill>
            <a:srgbClr val="DEEBF7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7444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E866241-E7B8-D245-B167-8F4778C3A0D0}"/>
              </a:ext>
            </a:extLst>
          </p:cNvPr>
          <p:cNvSpPr txBox="1"/>
          <p:nvPr/>
        </p:nvSpPr>
        <p:spPr>
          <a:xfrm>
            <a:off x="169451" y="79038"/>
            <a:ext cx="1202255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3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AXES STRATEGIQUES: Transférer les connaissances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993519D1-1DB3-1F4A-BAEE-F85874C304C9}"/>
              </a:ext>
            </a:extLst>
          </p:cNvPr>
          <p:cNvSpPr/>
          <p:nvPr/>
        </p:nvSpPr>
        <p:spPr>
          <a:xfrm>
            <a:off x="4663283" y="1022277"/>
            <a:ext cx="7136778" cy="5506113"/>
          </a:xfrm>
          <a:prstGeom prst="roundRect">
            <a:avLst>
              <a:gd name="adj" fmla="val 0"/>
            </a:avLst>
          </a:prstGeom>
          <a:solidFill>
            <a:srgbClr val="006EB7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D4BB44F7-FE69-8A48-BAA0-1673563A1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8876" y="1199776"/>
            <a:ext cx="7141185" cy="44584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ACTIVITES CLES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Diffuser des données socio-économiques et démographiques de qualité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Mettre à disposition des acteurs de développement les résultats des recherches.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Offrir des services de conseils/informations à l’endroit des décideurs, des institutions de développement et des communautés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Développer des formations au profit des jeunes chercheurs 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Valoriser les données et les résultats de la recherche pour accompagner les communautés et les pouvoirs publics 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19846B8-05D4-47DC-AAB9-1FB7C36C5BE3}"/>
              </a:ext>
            </a:extLst>
          </p:cNvPr>
          <p:cNvSpPr txBox="1">
            <a:spLocks/>
          </p:cNvSpPr>
          <p:nvPr/>
        </p:nvSpPr>
        <p:spPr>
          <a:xfrm>
            <a:off x="-113579" y="1317172"/>
            <a:ext cx="4411236" cy="5124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latin typeface="Century Gothic" panose="020B0502020202020204" pitchFamily="34" charset="0"/>
              </a:rPr>
              <a:t>RESULTATS  INTERMEDIAIRES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Développement de l’attractivité du </a:t>
            </a:r>
            <a:r>
              <a:rPr lang="fr-FR" sz="24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Lartes</a:t>
            </a:r>
            <a:r>
              <a:rPr lang="fr-F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auprès des partenaires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fr-F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Développement du potentiel de partenariat avec les universités , les institutions publiques, la société civile, Les collectivités locales, les PTF, le secteur privé</a:t>
            </a:r>
            <a:r>
              <a:rPr lang="fr-FR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B5FF3BA-3BE3-5B4E-BE15-7F30407EED37}"/>
              </a:ext>
            </a:extLst>
          </p:cNvPr>
          <p:cNvSpPr txBox="1"/>
          <p:nvPr/>
        </p:nvSpPr>
        <p:spPr>
          <a:xfrm>
            <a:off x="272386" y="6583579"/>
            <a:ext cx="774410" cy="466408"/>
          </a:xfrm>
          <a:prstGeom prst="rect">
            <a:avLst/>
          </a:prstGeom>
          <a:solidFill>
            <a:srgbClr val="DEEBF7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5228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E866241-E7B8-D245-B167-8F4778C3A0D0}"/>
              </a:ext>
            </a:extLst>
          </p:cNvPr>
          <p:cNvSpPr txBox="1"/>
          <p:nvPr/>
        </p:nvSpPr>
        <p:spPr>
          <a:xfrm>
            <a:off x="1" y="179840"/>
            <a:ext cx="1219199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SN" sz="3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AXES STRATEGIQUES: </a:t>
            </a:r>
            <a:r>
              <a:rPr lang="fr-FR" sz="3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Créer un cadre favorable pour le partage </a:t>
            </a:r>
            <a:r>
              <a:rPr lang="fr-FR" sz="31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et l’utilisation des connaissances</a:t>
            </a:r>
            <a:endParaRPr lang="fr-SN" sz="31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993519D1-1DB3-1F4A-BAEE-F85874C304C9}"/>
              </a:ext>
            </a:extLst>
          </p:cNvPr>
          <p:cNvSpPr/>
          <p:nvPr/>
        </p:nvSpPr>
        <p:spPr>
          <a:xfrm>
            <a:off x="4638906" y="1199776"/>
            <a:ext cx="7136778" cy="5506113"/>
          </a:xfrm>
          <a:prstGeom prst="roundRect">
            <a:avLst>
              <a:gd name="adj" fmla="val 0"/>
            </a:avLst>
          </a:prstGeom>
          <a:solidFill>
            <a:srgbClr val="006EB7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D4BB44F7-FE69-8A48-BAA0-1673563A1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477" y="1125478"/>
            <a:ext cx="6757637" cy="540291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endParaRPr lang="fr-F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ACTIVITES CLES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Recruter et former un chargé KM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Investir 1 à 5% du budget annuel du Laboratoire sur la Gestion des savoirs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Sensibiliser les chercheurs sur les enjeux du KM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Développer des partenariats en consortium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Mettre en place des processus et procédures de gestion des savoirs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Préserver les bases de données et le patrimoine documentaire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19846B8-05D4-47DC-AAB9-1FB7C36C5BE3}"/>
              </a:ext>
            </a:extLst>
          </p:cNvPr>
          <p:cNvSpPr txBox="1">
            <a:spLocks/>
          </p:cNvSpPr>
          <p:nvPr/>
        </p:nvSpPr>
        <p:spPr>
          <a:xfrm>
            <a:off x="0" y="1723608"/>
            <a:ext cx="4411236" cy="4458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latin typeface="Century Gothic" panose="020B0502020202020204" pitchFamily="34" charset="0"/>
              </a:rPr>
              <a:t>RESULTATS  INTERMEDIAIRES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Créer un cadre favorable pour le partage et l’utilisation des connaissances 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D42E4D8-F1B8-8C4F-BF07-AFA5CA2060D0}"/>
              </a:ext>
            </a:extLst>
          </p:cNvPr>
          <p:cNvSpPr txBox="1"/>
          <p:nvPr/>
        </p:nvSpPr>
        <p:spPr>
          <a:xfrm>
            <a:off x="272386" y="6583579"/>
            <a:ext cx="774410" cy="466408"/>
          </a:xfrm>
          <a:prstGeom prst="rect">
            <a:avLst/>
          </a:prstGeom>
          <a:solidFill>
            <a:srgbClr val="DEEBF7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3846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9583E4F-A9BD-904F-806B-403437C420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" r="-77"/>
          <a:stretch/>
        </p:blipFill>
        <p:spPr>
          <a:xfrm flipH="1">
            <a:off x="-13867" y="-17007"/>
            <a:ext cx="10312142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5" name="Rectangle : avec coins arrondis en haut 4">
            <a:extLst>
              <a:ext uri="{FF2B5EF4-FFF2-40B4-BE49-F238E27FC236}">
                <a16:creationId xmlns:a16="http://schemas.microsoft.com/office/drawing/2014/main" id="{BAB27E99-F642-9A49-B346-B1FF32950D19}"/>
              </a:ext>
            </a:extLst>
          </p:cNvPr>
          <p:cNvSpPr/>
          <p:nvPr/>
        </p:nvSpPr>
        <p:spPr>
          <a:xfrm rot="5400000" flipH="1" flipV="1">
            <a:off x="2667000" y="-2667004"/>
            <a:ext cx="6858000" cy="12192003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rgbClr val="006EB7">
                  <a:alpha val="77000"/>
                </a:srgbClr>
              </a:gs>
              <a:gs pos="85000">
                <a:srgbClr val="006EB7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CF4DD7B3-1C38-B64C-A969-E72958B3A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5611" y="6515735"/>
            <a:ext cx="471432" cy="365125"/>
          </a:xfrm>
        </p:spPr>
        <p:txBody>
          <a:bodyPr/>
          <a:lstStyle/>
          <a:p>
            <a:fld id="{69E737E6-4BFF-4DEF-8EF1-509D1DFEDD61}" type="slidenum">
              <a:rPr lang="fr-FR" sz="14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t>17</a:t>
            </a:fld>
            <a:endParaRPr lang="fr-FR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88D4774-C393-FB42-AFA9-030AF4ED8CA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093" y="0"/>
            <a:ext cx="1130300" cy="6858000"/>
          </a:xfrm>
          <a:prstGeom prst="rect">
            <a:avLst/>
          </a:prstGeom>
        </p:spPr>
      </p:pic>
      <p:grpSp>
        <p:nvGrpSpPr>
          <p:cNvPr id="30" name="Grupo 22">
            <a:extLst>
              <a:ext uri="{FF2B5EF4-FFF2-40B4-BE49-F238E27FC236}">
                <a16:creationId xmlns:a16="http://schemas.microsoft.com/office/drawing/2014/main" id="{BDE54100-8ED6-F64F-8418-825661A2ABBB}"/>
              </a:ext>
            </a:extLst>
          </p:cNvPr>
          <p:cNvGrpSpPr/>
          <p:nvPr/>
        </p:nvGrpSpPr>
        <p:grpSpPr>
          <a:xfrm>
            <a:off x="10190555" y="5324493"/>
            <a:ext cx="991676" cy="978502"/>
            <a:chOff x="3774492" y="14668176"/>
            <a:chExt cx="313899" cy="309729"/>
          </a:xfrm>
          <a:solidFill>
            <a:schemeClr val="bg1"/>
          </a:solidFill>
        </p:grpSpPr>
        <p:sp>
          <p:nvSpPr>
            <p:cNvPr id="31" name="Forma libre 324">
              <a:extLst>
                <a:ext uri="{FF2B5EF4-FFF2-40B4-BE49-F238E27FC236}">
                  <a16:creationId xmlns:a16="http://schemas.microsoft.com/office/drawing/2014/main" id="{E73844DF-83C0-B843-ACF6-94A9313F29E5}"/>
                </a:ext>
              </a:extLst>
            </p:cNvPr>
            <p:cNvSpPr/>
            <p:nvPr/>
          </p:nvSpPr>
          <p:spPr>
            <a:xfrm>
              <a:off x="3873416" y="14819169"/>
              <a:ext cx="111115" cy="158736"/>
            </a:xfrm>
            <a:custGeom>
              <a:avLst/>
              <a:gdLst>
                <a:gd name="connsiteX0" fmla="*/ 63516 w 111114"/>
                <a:gd name="connsiteY0" fmla="*/ 1984 h 158735"/>
                <a:gd name="connsiteX1" fmla="*/ 53462 w 111114"/>
                <a:gd name="connsiteY1" fmla="*/ 1984 h 158735"/>
                <a:gd name="connsiteX2" fmla="*/ 1609 w 111114"/>
                <a:gd name="connsiteY2" fmla="*/ 62303 h 158735"/>
                <a:gd name="connsiteX3" fmla="*/ 550 w 111114"/>
                <a:gd name="connsiteY3" fmla="*/ 69182 h 158735"/>
                <a:gd name="connsiteX4" fmla="*/ 6371 w 111114"/>
                <a:gd name="connsiteY4" fmla="*/ 72886 h 158735"/>
                <a:gd name="connsiteX5" fmla="*/ 23832 w 111114"/>
                <a:gd name="connsiteY5" fmla="*/ 72886 h 158735"/>
                <a:gd name="connsiteX6" fmla="*/ 23303 w 111114"/>
                <a:gd name="connsiteY6" fmla="*/ 157015 h 158735"/>
                <a:gd name="connsiteX7" fmla="*/ 29652 w 111114"/>
                <a:gd name="connsiteY7" fmla="*/ 163366 h 158735"/>
                <a:gd name="connsiteX8" fmla="*/ 29652 w 111114"/>
                <a:gd name="connsiteY8" fmla="*/ 163366 h 158735"/>
                <a:gd name="connsiteX9" fmla="*/ 36001 w 111114"/>
                <a:gd name="connsiteY9" fmla="*/ 157015 h 158735"/>
                <a:gd name="connsiteX10" fmla="*/ 37060 w 111114"/>
                <a:gd name="connsiteY10" fmla="*/ 66536 h 158735"/>
                <a:gd name="connsiteX11" fmla="*/ 34943 w 111114"/>
                <a:gd name="connsiteY11" fmla="*/ 61774 h 158735"/>
                <a:gd name="connsiteX12" fmla="*/ 30181 w 111114"/>
                <a:gd name="connsiteY12" fmla="*/ 59658 h 158735"/>
                <a:gd name="connsiteX13" fmla="*/ 20128 w 111114"/>
                <a:gd name="connsiteY13" fmla="*/ 59658 h 158735"/>
                <a:gd name="connsiteX14" fmla="*/ 57696 w 111114"/>
                <a:gd name="connsiteY14" fmla="*/ 15741 h 158735"/>
                <a:gd name="connsiteX15" fmla="*/ 95263 w 111114"/>
                <a:gd name="connsiteY15" fmla="*/ 59658 h 158735"/>
                <a:gd name="connsiteX16" fmla="*/ 85209 w 111114"/>
                <a:gd name="connsiteY16" fmla="*/ 59658 h 158735"/>
                <a:gd name="connsiteX17" fmla="*/ 78860 w 111114"/>
                <a:gd name="connsiteY17" fmla="*/ 66007 h 158735"/>
                <a:gd name="connsiteX18" fmla="*/ 77802 w 111114"/>
                <a:gd name="connsiteY18" fmla="*/ 156487 h 158735"/>
                <a:gd name="connsiteX19" fmla="*/ 84151 w 111114"/>
                <a:gd name="connsiteY19" fmla="*/ 162836 h 158735"/>
                <a:gd name="connsiteX20" fmla="*/ 84151 w 111114"/>
                <a:gd name="connsiteY20" fmla="*/ 162836 h 158735"/>
                <a:gd name="connsiteX21" fmla="*/ 90501 w 111114"/>
                <a:gd name="connsiteY21" fmla="*/ 156487 h 158735"/>
                <a:gd name="connsiteX22" fmla="*/ 91030 w 111114"/>
                <a:gd name="connsiteY22" fmla="*/ 72356 h 158735"/>
                <a:gd name="connsiteX23" fmla="*/ 109020 w 111114"/>
                <a:gd name="connsiteY23" fmla="*/ 72356 h 158735"/>
                <a:gd name="connsiteX24" fmla="*/ 114840 w 111114"/>
                <a:gd name="connsiteY24" fmla="*/ 68652 h 158735"/>
                <a:gd name="connsiteX25" fmla="*/ 113782 w 111114"/>
                <a:gd name="connsiteY25" fmla="*/ 61774 h 158735"/>
                <a:gd name="connsiteX26" fmla="*/ 63516 w 111114"/>
                <a:gd name="connsiteY26" fmla="*/ 1984 h 15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1114" h="158735">
                  <a:moveTo>
                    <a:pt x="63516" y="1984"/>
                  </a:moveTo>
                  <a:cubicBezTo>
                    <a:pt x="60870" y="-661"/>
                    <a:pt x="56108" y="-661"/>
                    <a:pt x="53462" y="1984"/>
                  </a:cubicBezTo>
                  <a:lnTo>
                    <a:pt x="1609" y="62303"/>
                  </a:lnTo>
                  <a:cubicBezTo>
                    <a:pt x="21" y="64419"/>
                    <a:pt x="-508" y="67065"/>
                    <a:pt x="550" y="69182"/>
                  </a:cubicBezTo>
                  <a:cubicBezTo>
                    <a:pt x="1609" y="71298"/>
                    <a:pt x="3725" y="72886"/>
                    <a:pt x="6371" y="72886"/>
                  </a:cubicBezTo>
                  <a:lnTo>
                    <a:pt x="23832" y="72886"/>
                  </a:lnTo>
                  <a:lnTo>
                    <a:pt x="23303" y="157015"/>
                  </a:lnTo>
                  <a:cubicBezTo>
                    <a:pt x="23303" y="160720"/>
                    <a:pt x="25948" y="163366"/>
                    <a:pt x="29652" y="163366"/>
                  </a:cubicBezTo>
                  <a:cubicBezTo>
                    <a:pt x="29652" y="163366"/>
                    <a:pt x="29652" y="163366"/>
                    <a:pt x="29652" y="163366"/>
                  </a:cubicBezTo>
                  <a:cubicBezTo>
                    <a:pt x="33356" y="163366"/>
                    <a:pt x="36001" y="160720"/>
                    <a:pt x="36001" y="157015"/>
                  </a:cubicBezTo>
                  <a:lnTo>
                    <a:pt x="37060" y="66536"/>
                  </a:lnTo>
                  <a:cubicBezTo>
                    <a:pt x="37060" y="64949"/>
                    <a:pt x="36531" y="63361"/>
                    <a:pt x="34943" y="61774"/>
                  </a:cubicBezTo>
                  <a:cubicBezTo>
                    <a:pt x="33356" y="60187"/>
                    <a:pt x="32298" y="59658"/>
                    <a:pt x="30181" y="59658"/>
                  </a:cubicBezTo>
                  <a:lnTo>
                    <a:pt x="20128" y="59658"/>
                  </a:lnTo>
                  <a:lnTo>
                    <a:pt x="57696" y="15741"/>
                  </a:lnTo>
                  <a:lnTo>
                    <a:pt x="95263" y="59658"/>
                  </a:lnTo>
                  <a:lnTo>
                    <a:pt x="85209" y="59658"/>
                  </a:lnTo>
                  <a:cubicBezTo>
                    <a:pt x="81506" y="59658"/>
                    <a:pt x="78860" y="62303"/>
                    <a:pt x="78860" y="66007"/>
                  </a:cubicBezTo>
                  <a:lnTo>
                    <a:pt x="77802" y="156487"/>
                  </a:lnTo>
                  <a:cubicBezTo>
                    <a:pt x="77802" y="160190"/>
                    <a:pt x="80448" y="162836"/>
                    <a:pt x="84151" y="162836"/>
                  </a:cubicBezTo>
                  <a:cubicBezTo>
                    <a:pt x="84151" y="162836"/>
                    <a:pt x="84151" y="162836"/>
                    <a:pt x="84151" y="162836"/>
                  </a:cubicBezTo>
                  <a:cubicBezTo>
                    <a:pt x="87855" y="162836"/>
                    <a:pt x="90501" y="160190"/>
                    <a:pt x="90501" y="156487"/>
                  </a:cubicBezTo>
                  <a:lnTo>
                    <a:pt x="91030" y="72356"/>
                  </a:lnTo>
                  <a:lnTo>
                    <a:pt x="109020" y="72356"/>
                  </a:lnTo>
                  <a:cubicBezTo>
                    <a:pt x="111665" y="72356"/>
                    <a:pt x="113782" y="70770"/>
                    <a:pt x="114840" y="68652"/>
                  </a:cubicBezTo>
                  <a:cubicBezTo>
                    <a:pt x="115899" y="66536"/>
                    <a:pt x="115369" y="63891"/>
                    <a:pt x="113782" y="61774"/>
                  </a:cubicBezTo>
                  <a:lnTo>
                    <a:pt x="63516" y="1984"/>
                  </a:ln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2" name="Forma libre 325">
              <a:extLst>
                <a:ext uri="{FF2B5EF4-FFF2-40B4-BE49-F238E27FC236}">
                  <a16:creationId xmlns:a16="http://schemas.microsoft.com/office/drawing/2014/main" id="{39E92451-DC53-9F46-ABEE-C6D5F0BE1D11}"/>
                </a:ext>
              </a:extLst>
            </p:cNvPr>
            <p:cNvSpPr/>
            <p:nvPr/>
          </p:nvSpPr>
          <p:spPr>
            <a:xfrm>
              <a:off x="3884231" y="14668176"/>
              <a:ext cx="89950" cy="105824"/>
            </a:xfrm>
            <a:custGeom>
              <a:avLst/>
              <a:gdLst>
                <a:gd name="connsiteX0" fmla="*/ 17249 w 89950"/>
                <a:gd name="connsiteY0" fmla="*/ 84192 h 105823"/>
                <a:gd name="connsiteX1" fmla="*/ 24657 w 89950"/>
                <a:gd name="connsiteY1" fmla="*/ 99006 h 105823"/>
                <a:gd name="connsiteX2" fmla="*/ 24657 w 89950"/>
                <a:gd name="connsiteY2" fmla="*/ 101123 h 105823"/>
                <a:gd name="connsiteX3" fmla="*/ 31006 w 89950"/>
                <a:gd name="connsiteY3" fmla="*/ 107472 h 105823"/>
                <a:gd name="connsiteX4" fmla="*/ 63811 w 89950"/>
                <a:gd name="connsiteY4" fmla="*/ 107472 h 105823"/>
                <a:gd name="connsiteX5" fmla="*/ 70161 w 89950"/>
                <a:gd name="connsiteY5" fmla="*/ 101123 h 105823"/>
                <a:gd name="connsiteX6" fmla="*/ 70161 w 89950"/>
                <a:gd name="connsiteY6" fmla="*/ 99536 h 105823"/>
                <a:gd name="connsiteX7" fmla="*/ 77569 w 89950"/>
                <a:gd name="connsiteY7" fmla="*/ 84192 h 105823"/>
                <a:gd name="connsiteX8" fmla="*/ 94500 w 89950"/>
                <a:gd name="connsiteY8" fmla="*/ 47682 h 105823"/>
                <a:gd name="connsiteX9" fmla="*/ 77039 w 89950"/>
                <a:gd name="connsiteY9" fmla="*/ 10643 h 105823"/>
                <a:gd name="connsiteX10" fmla="*/ 36826 w 89950"/>
                <a:gd name="connsiteY10" fmla="*/ 1119 h 105823"/>
                <a:gd name="connsiteX11" fmla="*/ 846 w 89950"/>
                <a:gd name="connsiteY11" fmla="*/ 37099 h 105823"/>
                <a:gd name="connsiteX12" fmla="*/ 17249 w 89950"/>
                <a:gd name="connsiteY12" fmla="*/ 84192 h 105823"/>
                <a:gd name="connsiteX13" fmla="*/ 14074 w 89950"/>
                <a:gd name="connsiteY13" fmla="*/ 39745 h 105823"/>
                <a:gd name="connsiteX14" fmla="*/ 40001 w 89950"/>
                <a:gd name="connsiteY14" fmla="*/ 13819 h 105823"/>
                <a:gd name="connsiteX15" fmla="*/ 69103 w 89950"/>
                <a:gd name="connsiteY15" fmla="*/ 20697 h 105823"/>
                <a:gd name="connsiteX16" fmla="*/ 81801 w 89950"/>
                <a:gd name="connsiteY16" fmla="*/ 47682 h 105823"/>
                <a:gd name="connsiteX17" fmla="*/ 69632 w 89950"/>
                <a:gd name="connsiteY17" fmla="*/ 74138 h 105823"/>
                <a:gd name="connsiteX18" fmla="*/ 57991 w 89950"/>
                <a:gd name="connsiteY18" fmla="*/ 94774 h 105823"/>
                <a:gd name="connsiteX19" fmla="*/ 37355 w 89950"/>
                <a:gd name="connsiteY19" fmla="*/ 94774 h 105823"/>
                <a:gd name="connsiteX20" fmla="*/ 25715 w 89950"/>
                <a:gd name="connsiteY20" fmla="*/ 74667 h 105823"/>
                <a:gd name="connsiteX21" fmla="*/ 14074 w 89950"/>
                <a:gd name="connsiteY21" fmla="*/ 39745 h 105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9950" h="105823">
                  <a:moveTo>
                    <a:pt x="17249" y="84192"/>
                  </a:moveTo>
                  <a:cubicBezTo>
                    <a:pt x="22011" y="87895"/>
                    <a:pt x="24657" y="93715"/>
                    <a:pt x="24657" y="99006"/>
                  </a:cubicBezTo>
                  <a:lnTo>
                    <a:pt x="24657" y="101123"/>
                  </a:lnTo>
                  <a:cubicBezTo>
                    <a:pt x="24657" y="104827"/>
                    <a:pt x="27302" y="107472"/>
                    <a:pt x="31006" y="107472"/>
                  </a:cubicBezTo>
                  <a:lnTo>
                    <a:pt x="63811" y="107472"/>
                  </a:lnTo>
                  <a:cubicBezTo>
                    <a:pt x="67515" y="107472"/>
                    <a:pt x="70161" y="104827"/>
                    <a:pt x="70161" y="101123"/>
                  </a:cubicBezTo>
                  <a:lnTo>
                    <a:pt x="70161" y="99536"/>
                  </a:lnTo>
                  <a:cubicBezTo>
                    <a:pt x="70161" y="93715"/>
                    <a:pt x="72806" y="88424"/>
                    <a:pt x="77569" y="84192"/>
                  </a:cubicBezTo>
                  <a:cubicBezTo>
                    <a:pt x="88151" y="75196"/>
                    <a:pt x="94500" y="61968"/>
                    <a:pt x="94500" y="47682"/>
                  </a:cubicBezTo>
                  <a:cubicBezTo>
                    <a:pt x="94500" y="33396"/>
                    <a:pt x="88151" y="20168"/>
                    <a:pt x="77039" y="10643"/>
                  </a:cubicBezTo>
                  <a:cubicBezTo>
                    <a:pt x="65928" y="1649"/>
                    <a:pt x="51113" y="-2055"/>
                    <a:pt x="36826" y="1119"/>
                  </a:cubicBezTo>
                  <a:cubicBezTo>
                    <a:pt x="18836" y="4824"/>
                    <a:pt x="4550" y="19110"/>
                    <a:pt x="846" y="37099"/>
                  </a:cubicBezTo>
                  <a:cubicBezTo>
                    <a:pt x="-2329" y="54560"/>
                    <a:pt x="3492" y="72550"/>
                    <a:pt x="17249" y="84192"/>
                  </a:cubicBezTo>
                  <a:close/>
                  <a:moveTo>
                    <a:pt x="14074" y="39745"/>
                  </a:moveTo>
                  <a:cubicBezTo>
                    <a:pt x="16720" y="27046"/>
                    <a:pt x="27302" y="16464"/>
                    <a:pt x="40001" y="13819"/>
                  </a:cubicBezTo>
                  <a:cubicBezTo>
                    <a:pt x="50583" y="11701"/>
                    <a:pt x="61166" y="14347"/>
                    <a:pt x="69103" y="20697"/>
                  </a:cubicBezTo>
                  <a:cubicBezTo>
                    <a:pt x="77039" y="27046"/>
                    <a:pt x="81801" y="37099"/>
                    <a:pt x="81801" y="47682"/>
                  </a:cubicBezTo>
                  <a:cubicBezTo>
                    <a:pt x="81801" y="57736"/>
                    <a:pt x="77569" y="67259"/>
                    <a:pt x="69632" y="74138"/>
                  </a:cubicBezTo>
                  <a:cubicBezTo>
                    <a:pt x="63282" y="79429"/>
                    <a:pt x="59049" y="86837"/>
                    <a:pt x="57991" y="94774"/>
                  </a:cubicBezTo>
                  <a:lnTo>
                    <a:pt x="37355" y="94774"/>
                  </a:lnTo>
                  <a:cubicBezTo>
                    <a:pt x="36297" y="86837"/>
                    <a:pt x="32064" y="79958"/>
                    <a:pt x="25715" y="74667"/>
                  </a:cubicBezTo>
                  <a:cubicBezTo>
                    <a:pt x="15662" y="65672"/>
                    <a:pt x="10899" y="52973"/>
                    <a:pt x="14074" y="39745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3" name="Forma libre 326">
              <a:extLst>
                <a:ext uri="{FF2B5EF4-FFF2-40B4-BE49-F238E27FC236}">
                  <a16:creationId xmlns:a16="http://schemas.microsoft.com/office/drawing/2014/main" id="{99DA36A8-D83E-C94F-9AAC-D68C566D35FF}"/>
                </a:ext>
              </a:extLst>
            </p:cNvPr>
            <p:cNvSpPr/>
            <p:nvPr/>
          </p:nvSpPr>
          <p:spPr>
            <a:xfrm>
              <a:off x="3909417" y="14783585"/>
              <a:ext cx="42330" cy="10582"/>
            </a:xfrm>
            <a:custGeom>
              <a:avLst/>
              <a:gdLst>
                <a:gd name="connsiteX0" fmla="*/ 45504 w 42329"/>
                <a:gd name="connsiteY0" fmla="*/ 6349 h 10582"/>
                <a:gd name="connsiteX1" fmla="*/ 39155 w 42329"/>
                <a:gd name="connsiteY1" fmla="*/ 0 h 10582"/>
                <a:gd name="connsiteX2" fmla="*/ 6349 w 42329"/>
                <a:gd name="connsiteY2" fmla="*/ 0 h 10582"/>
                <a:gd name="connsiteX3" fmla="*/ 0 w 42329"/>
                <a:gd name="connsiteY3" fmla="*/ 6349 h 10582"/>
                <a:gd name="connsiteX4" fmla="*/ 6349 w 42329"/>
                <a:gd name="connsiteY4" fmla="*/ 12698 h 10582"/>
                <a:gd name="connsiteX5" fmla="*/ 39155 w 42329"/>
                <a:gd name="connsiteY5" fmla="*/ 12698 h 10582"/>
                <a:gd name="connsiteX6" fmla="*/ 45504 w 42329"/>
                <a:gd name="connsiteY6" fmla="*/ 6349 h 1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329" h="10582">
                  <a:moveTo>
                    <a:pt x="45504" y="6349"/>
                  </a:moveTo>
                  <a:cubicBezTo>
                    <a:pt x="45504" y="2646"/>
                    <a:pt x="42859" y="0"/>
                    <a:pt x="39155" y="0"/>
                  </a:cubicBezTo>
                  <a:lnTo>
                    <a:pt x="6349" y="0"/>
                  </a:lnTo>
                  <a:cubicBezTo>
                    <a:pt x="2646" y="0"/>
                    <a:pt x="0" y="2646"/>
                    <a:pt x="0" y="6349"/>
                  </a:cubicBezTo>
                  <a:cubicBezTo>
                    <a:pt x="0" y="10053"/>
                    <a:pt x="2646" y="12698"/>
                    <a:pt x="6349" y="12698"/>
                  </a:cubicBezTo>
                  <a:lnTo>
                    <a:pt x="39155" y="12698"/>
                  </a:lnTo>
                  <a:cubicBezTo>
                    <a:pt x="42330" y="13228"/>
                    <a:pt x="45504" y="10053"/>
                    <a:pt x="45504" y="6349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4" name="Forma libre 327">
              <a:extLst>
                <a:ext uri="{FF2B5EF4-FFF2-40B4-BE49-F238E27FC236}">
                  <a16:creationId xmlns:a16="http://schemas.microsoft.com/office/drawing/2014/main" id="{484E527C-B876-E449-A9A1-77E56A2DD415}"/>
                </a:ext>
              </a:extLst>
            </p:cNvPr>
            <p:cNvSpPr/>
            <p:nvPr/>
          </p:nvSpPr>
          <p:spPr>
            <a:xfrm>
              <a:off x="3917354" y="14801575"/>
              <a:ext cx="26456" cy="10582"/>
            </a:xfrm>
            <a:custGeom>
              <a:avLst/>
              <a:gdLst>
                <a:gd name="connsiteX0" fmla="*/ 6349 w 26455"/>
                <a:gd name="connsiteY0" fmla="*/ 0 h 10582"/>
                <a:gd name="connsiteX1" fmla="*/ 0 w 26455"/>
                <a:gd name="connsiteY1" fmla="*/ 6350 h 10582"/>
                <a:gd name="connsiteX2" fmla="*/ 6349 w 26455"/>
                <a:gd name="connsiteY2" fmla="*/ 12700 h 10582"/>
                <a:gd name="connsiteX3" fmla="*/ 22752 w 26455"/>
                <a:gd name="connsiteY3" fmla="*/ 12700 h 10582"/>
                <a:gd name="connsiteX4" fmla="*/ 29102 w 26455"/>
                <a:gd name="connsiteY4" fmla="*/ 6350 h 10582"/>
                <a:gd name="connsiteX5" fmla="*/ 22752 w 26455"/>
                <a:gd name="connsiteY5" fmla="*/ 0 h 10582"/>
                <a:gd name="connsiteX6" fmla="*/ 6349 w 26455"/>
                <a:gd name="connsiteY6" fmla="*/ 0 h 1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55" h="10582">
                  <a:moveTo>
                    <a:pt x="6349" y="0"/>
                  </a:moveTo>
                  <a:cubicBezTo>
                    <a:pt x="2646" y="0"/>
                    <a:pt x="0" y="2646"/>
                    <a:pt x="0" y="6350"/>
                  </a:cubicBezTo>
                  <a:cubicBezTo>
                    <a:pt x="0" y="10054"/>
                    <a:pt x="2646" y="12700"/>
                    <a:pt x="6349" y="12700"/>
                  </a:cubicBezTo>
                  <a:lnTo>
                    <a:pt x="22752" y="12700"/>
                  </a:lnTo>
                  <a:cubicBezTo>
                    <a:pt x="26456" y="12700"/>
                    <a:pt x="29102" y="10054"/>
                    <a:pt x="29102" y="6350"/>
                  </a:cubicBezTo>
                  <a:cubicBezTo>
                    <a:pt x="29102" y="2646"/>
                    <a:pt x="26456" y="0"/>
                    <a:pt x="22752" y="0"/>
                  </a:cubicBezTo>
                  <a:lnTo>
                    <a:pt x="6349" y="0"/>
                  </a:ln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5" name="Forma libre 328">
              <a:extLst>
                <a:ext uri="{FF2B5EF4-FFF2-40B4-BE49-F238E27FC236}">
                  <a16:creationId xmlns:a16="http://schemas.microsoft.com/office/drawing/2014/main" id="{81CE1385-0B46-3943-AE05-8C9C9E44C28F}"/>
                </a:ext>
              </a:extLst>
            </p:cNvPr>
            <p:cNvSpPr/>
            <p:nvPr/>
          </p:nvSpPr>
          <p:spPr>
            <a:xfrm>
              <a:off x="3850294" y="14765728"/>
              <a:ext cx="31747" cy="105824"/>
            </a:xfrm>
            <a:custGeom>
              <a:avLst/>
              <a:gdLst>
                <a:gd name="connsiteX0" fmla="*/ 14678 w 31747"/>
                <a:gd name="connsiteY0" fmla="*/ 106750 h 105823"/>
                <a:gd name="connsiteX1" fmla="*/ 19969 w 31747"/>
                <a:gd name="connsiteY1" fmla="*/ 109396 h 105823"/>
                <a:gd name="connsiteX2" fmla="*/ 23673 w 31747"/>
                <a:gd name="connsiteY2" fmla="*/ 108338 h 105823"/>
                <a:gd name="connsiteX3" fmla="*/ 25260 w 31747"/>
                <a:gd name="connsiteY3" fmla="*/ 99342 h 105823"/>
                <a:gd name="connsiteX4" fmla="*/ 32668 w 31747"/>
                <a:gd name="connsiteY4" fmla="*/ 10979 h 105823"/>
                <a:gd name="connsiteX5" fmla="*/ 32668 w 31747"/>
                <a:gd name="connsiteY5" fmla="*/ 1984 h 105823"/>
                <a:gd name="connsiteX6" fmla="*/ 23673 w 31747"/>
                <a:gd name="connsiteY6" fmla="*/ 1984 h 105823"/>
                <a:gd name="connsiteX7" fmla="*/ 14678 w 31747"/>
                <a:gd name="connsiteY7" fmla="*/ 106750 h 105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47" h="105823">
                  <a:moveTo>
                    <a:pt x="14678" y="106750"/>
                  </a:moveTo>
                  <a:cubicBezTo>
                    <a:pt x="15736" y="108338"/>
                    <a:pt x="17852" y="109396"/>
                    <a:pt x="19969" y="109396"/>
                  </a:cubicBezTo>
                  <a:cubicBezTo>
                    <a:pt x="21027" y="109396"/>
                    <a:pt x="22615" y="108866"/>
                    <a:pt x="23673" y="108338"/>
                  </a:cubicBezTo>
                  <a:cubicBezTo>
                    <a:pt x="26847" y="106220"/>
                    <a:pt x="27376" y="102517"/>
                    <a:pt x="25260" y="99342"/>
                  </a:cubicBezTo>
                  <a:cubicBezTo>
                    <a:pt x="6212" y="72357"/>
                    <a:pt x="9387" y="34261"/>
                    <a:pt x="32668" y="10979"/>
                  </a:cubicBezTo>
                  <a:cubicBezTo>
                    <a:pt x="35313" y="8333"/>
                    <a:pt x="35313" y="4100"/>
                    <a:pt x="32668" y="1984"/>
                  </a:cubicBezTo>
                  <a:cubicBezTo>
                    <a:pt x="30022" y="-661"/>
                    <a:pt x="25789" y="-661"/>
                    <a:pt x="23673" y="1984"/>
                  </a:cubicBezTo>
                  <a:cubicBezTo>
                    <a:pt x="-3841" y="29498"/>
                    <a:pt x="-8075" y="75003"/>
                    <a:pt x="14678" y="106750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6" name="Forma libre 329">
              <a:extLst>
                <a:ext uri="{FF2B5EF4-FFF2-40B4-BE49-F238E27FC236}">
                  <a16:creationId xmlns:a16="http://schemas.microsoft.com/office/drawing/2014/main" id="{424C2222-E510-D048-B2FD-94E487CD952B}"/>
                </a:ext>
              </a:extLst>
            </p:cNvPr>
            <p:cNvSpPr/>
            <p:nvPr/>
          </p:nvSpPr>
          <p:spPr>
            <a:xfrm>
              <a:off x="3978732" y="14765198"/>
              <a:ext cx="31747" cy="105824"/>
            </a:xfrm>
            <a:custGeom>
              <a:avLst/>
              <a:gdLst>
                <a:gd name="connsiteX0" fmla="*/ 1587 w 31747"/>
                <a:gd name="connsiteY0" fmla="*/ 11509 h 105823"/>
                <a:gd name="connsiteX1" fmla="*/ 8995 w 31747"/>
                <a:gd name="connsiteY1" fmla="*/ 99871 h 105823"/>
                <a:gd name="connsiteX2" fmla="*/ 10583 w 31747"/>
                <a:gd name="connsiteY2" fmla="*/ 108867 h 105823"/>
                <a:gd name="connsiteX3" fmla="*/ 14286 w 31747"/>
                <a:gd name="connsiteY3" fmla="*/ 109925 h 105823"/>
                <a:gd name="connsiteX4" fmla="*/ 19577 w 31747"/>
                <a:gd name="connsiteY4" fmla="*/ 107280 h 105823"/>
                <a:gd name="connsiteX5" fmla="*/ 10583 w 31747"/>
                <a:gd name="connsiteY5" fmla="*/ 1984 h 105823"/>
                <a:gd name="connsiteX6" fmla="*/ 1587 w 31747"/>
                <a:gd name="connsiteY6" fmla="*/ 1984 h 105823"/>
                <a:gd name="connsiteX7" fmla="*/ 1587 w 31747"/>
                <a:gd name="connsiteY7" fmla="*/ 11509 h 105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47" h="105823">
                  <a:moveTo>
                    <a:pt x="1587" y="11509"/>
                  </a:moveTo>
                  <a:cubicBezTo>
                    <a:pt x="24868" y="34791"/>
                    <a:pt x="28043" y="72887"/>
                    <a:pt x="8995" y="99871"/>
                  </a:cubicBezTo>
                  <a:cubicBezTo>
                    <a:pt x="6879" y="103046"/>
                    <a:pt x="7408" y="106750"/>
                    <a:pt x="10583" y="108867"/>
                  </a:cubicBezTo>
                  <a:cubicBezTo>
                    <a:pt x="11641" y="109925"/>
                    <a:pt x="13228" y="109925"/>
                    <a:pt x="14286" y="109925"/>
                  </a:cubicBezTo>
                  <a:cubicBezTo>
                    <a:pt x="16403" y="109925"/>
                    <a:pt x="18519" y="108867"/>
                    <a:pt x="19577" y="107280"/>
                  </a:cubicBezTo>
                  <a:cubicBezTo>
                    <a:pt x="42330" y="75003"/>
                    <a:pt x="38096" y="30028"/>
                    <a:pt x="10583" y="1984"/>
                  </a:cubicBezTo>
                  <a:cubicBezTo>
                    <a:pt x="7937" y="-661"/>
                    <a:pt x="3704" y="-661"/>
                    <a:pt x="1587" y="1984"/>
                  </a:cubicBezTo>
                  <a:cubicBezTo>
                    <a:pt x="-529" y="5159"/>
                    <a:pt x="-529" y="8863"/>
                    <a:pt x="1587" y="11509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7" name="Forma libre 330">
              <a:extLst>
                <a:ext uri="{FF2B5EF4-FFF2-40B4-BE49-F238E27FC236}">
                  <a16:creationId xmlns:a16="http://schemas.microsoft.com/office/drawing/2014/main" id="{4CE900ED-735F-BF48-BD5A-EF960CAE9D44}"/>
                </a:ext>
              </a:extLst>
            </p:cNvPr>
            <p:cNvSpPr/>
            <p:nvPr/>
          </p:nvSpPr>
          <p:spPr>
            <a:xfrm>
              <a:off x="3774492" y="14695751"/>
              <a:ext cx="95241" cy="253977"/>
            </a:xfrm>
            <a:custGeom>
              <a:avLst/>
              <a:gdLst>
                <a:gd name="connsiteX0" fmla="*/ 85188 w 95241"/>
                <a:gd name="connsiteY0" fmla="*/ 224876 h 253977"/>
                <a:gd name="connsiteX1" fmla="*/ 66669 w 95241"/>
                <a:gd name="connsiteY1" fmla="*/ 243395 h 253977"/>
                <a:gd name="connsiteX2" fmla="*/ 43917 w 95241"/>
                <a:gd name="connsiteY2" fmla="*/ 220644 h 253977"/>
                <a:gd name="connsiteX3" fmla="*/ 62436 w 95241"/>
                <a:gd name="connsiteY3" fmla="*/ 202125 h 253977"/>
                <a:gd name="connsiteX4" fmla="*/ 62965 w 95241"/>
                <a:gd name="connsiteY4" fmla="*/ 193658 h 253977"/>
                <a:gd name="connsiteX5" fmla="*/ 45504 w 95241"/>
                <a:gd name="connsiteY5" fmla="*/ 150799 h 253977"/>
                <a:gd name="connsiteX6" fmla="*/ 39155 w 95241"/>
                <a:gd name="connsiteY6" fmla="*/ 145508 h 253977"/>
                <a:gd name="connsiteX7" fmla="*/ 13228 w 95241"/>
                <a:gd name="connsiteY7" fmla="*/ 145508 h 253977"/>
                <a:gd name="connsiteX8" fmla="*/ 13228 w 95241"/>
                <a:gd name="connsiteY8" fmla="*/ 113232 h 253977"/>
                <a:gd name="connsiteX9" fmla="*/ 39155 w 95241"/>
                <a:gd name="connsiteY9" fmla="*/ 113232 h 253977"/>
                <a:gd name="connsiteX10" fmla="*/ 45504 w 95241"/>
                <a:gd name="connsiteY10" fmla="*/ 107941 h 253977"/>
                <a:gd name="connsiteX11" fmla="*/ 62965 w 95241"/>
                <a:gd name="connsiteY11" fmla="*/ 65082 h 253977"/>
                <a:gd name="connsiteX12" fmla="*/ 62436 w 95241"/>
                <a:gd name="connsiteY12" fmla="*/ 56617 h 253977"/>
                <a:gd name="connsiteX13" fmla="*/ 43917 w 95241"/>
                <a:gd name="connsiteY13" fmla="*/ 38098 h 253977"/>
                <a:gd name="connsiteX14" fmla="*/ 66669 w 95241"/>
                <a:gd name="connsiteY14" fmla="*/ 15345 h 253977"/>
                <a:gd name="connsiteX15" fmla="*/ 85188 w 95241"/>
                <a:gd name="connsiteY15" fmla="*/ 33864 h 253977"/>
                <a:gd name="connsiteX16" fmla="*/ 94183 w 95241"/>
                <a:gd name="connsiteY16" fmla="*/ 33864 h 253977"/>
                <a:gd name="connsiteX17" fmla="*/ 94183 w 95241"/>
                <a:gd name="connsiteY17" fmla="*/ 24870 h 253977"/>
                <a:gd name="connsiteX18" fmla="*/ 71431 w 95241"/>
                <a:gd name="connsiteY18" fmla="*/ 2117 h 253977"/>
                <a:gd name="connsiteX19" fmla="*/ 66669 w 95241"/>
                <a:gd name="connsiteY19" fmla="*/ 0 h 253977"/>
                <a:gd name="connsiteX20" fmla="*/ 61907 w 95241"/>
                <a:gd name="connsiteY20" fmla="*/ 2117 h 253977"/>
                <a:gd name="connsiteX21" fmla="*/ 30160 w 95241"/>
                <a:gd name="connsiteY21" fmla="*/ 33864 h 253977"/>
                <a:gd name="connsiteX22" fmla="*/ 28043 w 95241"/>
                <a:gd name="connsiteY22" fmla="*/ 38626 h 253977"/>
                <a:gd name="connsiteX23" fmla="*/ 30160 w 95241"/>
                <a:gd name="connsiteY23" fmla="*/ 43389 h 253977"/>
                <a:gd name="connsiteX24" fmla="*/ 49208 w 95241"/>
                <a:gd name="connsiteY24" fmla="*/ 62436 h 253977"/>
                <a:gd name="connsiteX25" fmla="*/ 33334 w 95241"/>
                <a:gd name="connsiteY25" fmla="*/ 100004 h 253977"/>
                <a:gd name="connsiteX26" fmla="*/ 6349 w 95241"/>
                <a:gd name="connsiteY26" fmla="*/ 100004 h 253977"/>
                <a:gd name="connsiteX27" fmla="*/ 0 w 95241"/>
                <a:gd name="connsiteY27" fmla="*/ 106353 h 253977"/>
                <a:gd name="connsiteX28" fmla="*/ 0 w 95241"/>
                <a:gd name="connsiteY28" fmla="*/ 151858 h 253977"/>
                <a:gd name="connsiteX29" fmla="*/ 6349 w 95241"/>
                <a:gd name="connsiteY29" fmla="*/ 158207 h 253977"/>
                <a:gd name="connsiteX30" fmla="*/ 33334 w 95241"/>
                <a:gd name="connsiteY30" fmla="*/ 158207 h 253977"/>
                <a:gd name="connsiteX31" fmla="*/ 49208 w 95241"/>
                <a:gd name="connsiteY31" fmla="*/ 195774 h 253977"/>
                <a:gd name="connsiteX32" fmla="*/ 30160 w 95241"/>
                <a:gd name="connsiteY32" fmla="*/ 214823 h 253977"/>
                <a:gd name="connsiteX33" fmla="*/ 28043 w 95241"/>
                <a:gd name="connsiteY33" fmla="*/ 219584 h 253977"/>
                <a:gd name="connsiteX34" fmla="*/ 30160 w 95241"/>
                <a:gd name="connsiteY34" fmla="*/ 224347 h 253977"/>
                <a:gd name="connsiteX35" fmla="*/ 61907 w 95241"/>
                <a:gd name="connsiteY35" fmla="*/ 256094 h 253977"/>
                <a:gd name="connsiteX36" fmla="*/ 66669 w 95241"/>
                <a:gd name="connsiteY36" fmla="*/ 258210 h 253977"/>
                <a:gd name="connsiteX37" fmla="*/ 71431 w 95241"/>
                <a:gd name="connsiteY37" fmla="*/ 256094 h 253977"/>
                <a:gd name="connsiteX38" fmla="*/ 94183 w 95241"/>
                <a:gd name="connsiteY38" fmla="*/ 233342 h 253977"/>
                <a:gd name="connsiteX39" fmla="*/ 94183 w 95241"/>
                <a:gd name="connsiteY39" fmla="*/ 224347 h 253977"/>
                <a:gd name="connsiteX40" fmla="*/ 85188 w 95241"/>
                <a:gd name="connsiteY40" fmla="*/ 224876 h 25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5241" h="253977">
                  <a:moveTo>
                    <a:pt x="85188" y="224876"/>
                  </a:moveTo>
                  <a:lnTo>
                    <a:pt x="66669" y="243395"/>
                  </a:lnTo>
                  <a:lnTo>
                    <a:pt x="43917" y="220644"/>
                  </a:lnTo>
                  <a:lnTo>
                    <a:pt x="62436" y="202125"/>
                  </a:lnTo>
                  <a:cubicBezTo>
                    <a:pt x="64553" y="200007"/>
                    <a:pt x="65082" y="196304"/>
                    <a:pt x="62965" y="193658"/>
                  </a:cubicBezTo>
                  <a:cubicBezTo>
                    <a:pt x="53970" y="180960"/>
                    <a:pt x="48150" y="166144"/>
                    <a:pt x="45504" y="150799"/>
                  </a:cubicBezTo>
                  <a:cubicBezTo>
                    <a:pt x="44975" y="147625"/>
                    <a:pt x="42330" y="145508"/>
                    <a:pt x="39155" y="145508"/>
                  </a:cubicBezTo>
                  <a:lnTo>
                    <a:pt x="13228" y="145508"/>
                  </a:lnTo>
                  <a:lnTo>
                    <a:pt x="13228" y="113232"/>
                  </a:lnTo>
                  <a:lnTo>
                    <a:pt x="39155" y="113232"/>
                  </a:lnTo>
                  <a:cubicBezTo>
                    <a:pt x="42330" y="113232"/>
                    <a:pt x="44975" y="111115"/>
                    <a:pt x="45504" y="107941"/>
                  </a:cubicBezTo>
                  <a:cubicBezTo>
                    <a:pt x="48679" y="92596"/>
                    <a:pt x="54499" y="78310"/>
                    <a:pt x="62965" y="65082"/>
                  </a:cubicBezTo>
                  <a:cubicBezTo>
                    <a:pt x="64553" y="62436"/>
                    <a:pt x="64553" y="59262"/>
                    <a:pt x="62436" y="56617"/>
                  </a:cubicBezTo>
                  <a:lnTo>
                    <a:pt x="43917" y="38098"/>
                  </a:lnTo>
                  <a:lnTo>
                    <a:pt x="66669" y="15345"/>
                  </a:lnTo>
                  <a:lnTo>
                    <a:pt x="85188" y="33864"/>
                  </a:lnTo>
                  <a:cubicBezTo>
                    <a:pt x="87834" y="36510"/>
                    <a:pt x="92067" y="36510"/>
                    <a:pt x="94183" y="33864"/>
                  </a:cubicBezTo>
                  <a:cubicBezTo>
                    <a:pt x="96829" y="31219"/>
                    <a:pt x="96829" y="26986"/>
                    <a:pt x="94183" y="24870"/>
                  </a:cubicBezTo>
                  <a:lnTo>
                    <a:pt x="71431" y="2117"/>
                  </a:lnTo>
                  <a:cubicBezTo>
                    <a:pt x="70373" y="1059"/>
                    <a:pt x="68785" y="0"/>
                    <a:pt x="66669" y="0"/>
                  </a:cubicBezTo>
                  <a:cubicBezTo>
                    <a:pt x="64553" y="0"/>
                    <a:pt x="63494" y="530"/>
                    <a:pt x="61907" y="2117"/>
                  </a:cubicBezTo>
                  <a:lnTo>
                    <a:pt x="30160" y="33864"/>
                  </a:lnTo>
                  <a:cubicBezTo>
                    <a:pt x="29102" y="34922"/>
                    <a:pt x="28043" y="36510"/>
                    <a:pt x="28043" y="38626"/>
                  </a:cubicBezTo>
                  <a:cubicBezTo>
                    <a:pt x="28043" y="40743"/>
                    <a:pt x="28573" y="41801"/>
                    <a:pt x="30160" y="43389"/>
                  </a:cubicBezTo>
                  <a:lnTo>
                    <a:pt x="49208" y="62436"/>
                  </a:lnTo>
                  <a:cubicBezTo>
                    <a:pt x="41801" y="74077"/>
                    <a:pt x="36509" y="86776"/>
                    <a:pt x="33334" y="100004"/>
                  </a:cubicBezTo>
                  <a:lnTo>
                    <a:pt x="6349" y="100004"/>
                  </a:lnTo>
                  <a:cubicBezTo>
                    <a:pt x="2646" y="100004"/>
                    <a:pt x="0" y="102650"/>
                    <a:pt x="0" y="106353"/>
                  </a:cubicBezTo>
                  <a:lnTo>
                    <a:pt x="0" y="151858"/>
                  </a:lnTo>
                  <a:cubicBezTo>
                    <a:pt x="0" y="155562"/>
                    <a:pt x="2646" y="158207"/>
                    <a:pt x="6349" y="158207"/>
                  </a:cubicBezTo>
                  <a:lnTo>
                    <a:pt x="33334" y="158207"/>
                  </a:lnTo>
                  <a:cubicBezTo>
                    <a:pt x="36509" y="171435"/>
                    <a:pt x="41801" y="184134"/>
                    <a:pt x="49208" y="195774"/>
                  </a:cubicBezTo>
                  <a:lnTo>
                    <a:pt x="30160" y="214823"/>
                  </a:lnTo>
                  <a:cubicBezTo>
                    <a:pt x="29102" y="215881"/>
                    <a:pt x="28043" y="217468"/>
                    <a:pt x="28043" y="219584"/>
                  </a:cubicBezTo>
                  <a:cubicBezTo>
                    <a:pt x="28043" y="221702"/>
                    <a:pt x="28573" y="222760"/>
                    <a:pt x="30160" y="224347"/>
                  </a:cubicBezTo>
                  <a:lnTo>
                    <a:pt x="61907" y="256094"/>
                  </a:lnTo>
                  <a:cubicBezTo>
                    <a:pt x="62965" y="257152"/>
                    <a:pt x="65082" y="258210"/>
                    <a:pt x="66669" y="258210"/>
                  </a:cubicBezTo>
                  <a:cubicBezTo>
                    <a:pt x="68256" y="258210"/>
                    <a:pt x="69844" y="257682"/>
                    <a:pt x="71431" y="256094"/>
                  </a:cubicBezTo>
                  <a:lnTo>
                    <a:pt x="94183" y="233342"/>
                  </a:lnTo>
                  <a:cubicBezTo>
                    <a:pt x="96829" y="230696"/>
                    <a:pt x="96829" y="226463"/>
                    <a:pt x="94183" y="224347"/>
                  </a:cubicBezTo>
                  <a:cubicBezTo>
                    <a:pt x="91538" y="222230"/>
                    <a:pt x="87305" y="222230"/>
                    <a:pt x="85188" y="224876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8" name="Forma libre 331">
              <a:extLst>
                <a:ext uri="{FF2B5EF4-FFF2-40B4-BE49-F238E27FC236}">
                  <a16:creationId xmlns:a16="http://schemas.microsoft.com/office/drawing/2014/main" id="{558968F0-6454-EA41-ACEB-38849CFC68C1}"/>
                </a:ext>
              </a:extLst>
            </p:cNvPr>
            <p:cNvSpPr/>
            <p:nvPr/>
          </p:nvSpPr>
          <p:spPr>
            <a:xfrm>
              <a:off x="3993150" y="14696413"/>
              <a:ext cx="95241" cy="253977"/>
            </a:xfrm>
            <a:custGeom>
              <a:avLst/>
              <a:gdLst>
                <a:gd name="connsiteX0" fmla="*/ 89289 w 95241"/>
                <a:gd name="connsiteY0" fmla="*/ 99871 h 253977"/>
                <a:gd name="connsiteX1" fmla="*/ 62304 w 95241"/>
                <a:gd name="connsiteY1" fmla="*/ 99871 h 253977"/>
                <a:gd name="connsiteX2" fmla="*/ 46430 w 95241"/>
                <a:gd name="connsiteY2" fmla="*/ 61775 h 253977"/>
                <a:gd name="connsiteX3" fmla="*/ 65478 w 95241"/>
                <a:gd name="connsiteY3" fmla="*/ 42727 h 253977"/>
                <a:gd name="connsiteX4" fmla="*/ 65478 w 95241"/>
                <a:gd name="connsiteY4" fmla="*/ 33731 h 253977"/>
                <a:gd name="connsiteX5" fmla="*/ 33731 w 95241"/>
                <a:gd name="connsiteY5" fmla="*/ 1984 h 253977"/>
                <a:gd name="connsiteX6" fmla="*/ 24736 w 95241"/>
                <a:gd name="connsiteY6" fmla="*/ 1984 h 253977"/>
                <a:gd name="connsiteX7" fmla="*/ 1984 w 95241"/>
                <a:gd name="connsiteY7" fmla="*/ 24737 h 253977"/>
                <a:gd name="connsiteX8" fmla="*/ 1984 w 95241"/>
                <a:gd name="connsiteY8" fmla="*/ 33731 h 253977"/>
                <a:gd name="connsiteX9" fmla="*/ 10979 w 95241"/>
                <a:gd name="connsiteY9" fmla="*/ 33731 h 253977"/>
                <a:gd name="connsiteX10" fmla="*/ 29498 w 95241"/>
                <a:gd name="connsiteY10" fmla="*/ 15212 h 253977"/>
                <a:gd name="connsiteX11" fmla="*/ 52251 w 95241"/>
                <a:gd name="connsiteY11" fmla="*/ 37965 h 253977"/>
                <a:gd name="connsiteX12" fmla="*/ 33731 w 95241"/>
                <a:gd name="connsiteY12" fmla="*/ 56484 h 253977"/>
                <a:gd name="connsiteX13" fmla="*/ 33202 w 95241"/>
                <a:gd name="connsiteY13" fmla="*/ 64950 h 253977"/>
                <a:gd name="connsiteX14" fmla="*/ 50663 w 95241"/>
                <a:gd name="connsiteY14" fmla="*/ 107808 h 253977"/>
                <a:gd name="connsiteX15" fmla="*/ 57013 w 95241"/>
                <a:gd name="connsiteY15" fmla="*/ 113099 h 253977"/>
                <a:gd name="connsiteX16" fmla="*/ 82939 w 95241"/>
                <a:gd name="connsiteY16" fmla="*/ 113099 h 253977"/>
                <a:gd name="connsiteX17" fmla="*/ 82939 w 95241"/>
                <a:gd name="connsiteY17" fmla="*/ 145376 h 253977"/>
                <a:gd name="connsiteX18" fmla="*/ 57013 w 95241"/>
                <a:gd name="connsiteY18" fmla="*/ 145376 h 253977"/>
                <a:gd name="connsiteX19" fmla="*/ 50663 w 95241"/>
                <a:gd name="connsiteY19" fmla="*/ 150667 h 253977"/>
                <a:gd name="connsiteX20" fmla="*/ 33202 w 95241"/>
                <a:gd name="connsiteY20" fmla="*/ 193526 h 253977"/>
                <a:gd name="connsiteX21" fmla="*/ 33731 w 95241"/>
                <a:gd name="connsiteY21" fmla="*/ 201991 h 253977"/>
                <a:gd name="connsiteX22" fmla="*/ 52251 w 95241"/>
                <a:gd name="connsiteY22" fmla="*/ 220511 h 253977"/>
                <a:gd name="connsiteX23" fmla="*/ 29498 w 95241"/>
                <a:gd name="connsiteY23" fmla="*/ 243263 h 253977"/>
                <a:gd name="connsiteX24" fmla="*/ 10979 w 95241"/>
                <a:gd name="connsiteY24" fmla="*/ 224744 h 253977"/>
                <a:gd name="connsiteX25" fmla="*/ 1984 w 95241"/>
                <a:gd name="connsiteY25" fmla="*/ 224744 h 253977"/>
                <a:gd name="connsiteX26" fmla="*/ 1984 w 95241"/>
                <a:gd name="connsiteY26" fmla="*/ 233739 h 253977"/>
                <a:gd name="connsiteX27" fmla="*/ 24736 w 95241"/>
                <a:gd name="connsiteY27" fmla="*/ 256491 h 253977"/>
                <a:gd name="connsiteX28" fmla="*/ 29498 w 95241"/>
                <a:gd name="connsiteY28" fmla="*/ 258607 h 253977"/>
                <a:gd name="connsiteX29" fmla="*/ 34260 w 95241"/>
                <a:gd name="connsiteY29" fmla="*/ 256491 h 253977"/>
                <a:gd name="connsiteX30" fmla="*/ 66007 w 95241"/>
                <a:gd name="connsiteY30" fmla="*/ 224744 h 253977"/>
                <a:gd name="connsiteX31" fmla="*/ 66007 w 95241"/>
                <a:gd name="connsiteY31" fmla="*/ 215749 h 253977"/>
                <a:gd name="connsiteX32" fmla="*/ 46959 w 95241"/>
                <a:gd name="connsiteY32" fmla="*/ 196700 h 253977"/>
                <a:gd name="connsiteX33" fmla="*/ 62833 w 95241"/>
                <a:gd name="connsiteY33" fmla="*/ 158604 h 253977"/>
                <a:gd name="connsiteX34" fmla="*/ 89818 w 95241"/>
                <a:gd name="connsiteY34" fmla="*/ 158604 h 253977"/>
                <a:gd name="connsiteX35" fmla="*/ 96167 w 95241"/>
                <a:gd name="connsiteY35" fmla="*/ 152255 h 253977"/>
                <a:gd name="connsiteX36" fmla="*/ 96167 w 95241"/>
                <a:gd name="connsiteY36" fmla="*/ 106750 h 253977"/>
                <a:gd name="connsiteX37" fmla="*/ 89289 w 95241"/>
                <a:gd name="connsiteY37" fmla="*/ 99871 h 25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5241" h="253977">
                  <a:moveTo>
                    <a:pt x="89289" y="99871"/>
                  </a:moveTo>
                  <a:lnTo>
                    <a:pt x="62304" y="99871"/>
                  </a:lnTo>
                  <a:cubicBezTo>
                    <a:pt x="59129" y="86643"/>
                    <a:pt x="53838" y="73945"/>
                    <a:pt x="46430" y="61775"/>
                  </a:cubicBezTo>
                  <a:lnTo>
                    <a:pt x="65478" y="42727"/>
                  </a:lnTo>
                  <a:cubicBezTo>
                    <a:pt x="68124" y="40082"/>
                    <a:pt x="68124" y="35849"/>
                    <a:pt x="65478" y="33731"/>
                  </a:cubicBezTo>
                  <a:lnTo>
                    <a:pt x="33731" y="1984"/>
                  </a:lnTo>
                  <a:cubicBezTo>
                    <a:pt x="31086" y="-661"/>
                    <a:pt x="26853" y="-661"/>
                    <a:pt x="24736" y="1984"/>
                  </a:cubicBezTo>
                  <a:lnTo>
                    <a:pt x="1984" y="24737"/>
                  </a:lnTo>
                  <a:cubicBezTo>
                    <a:pt x="-661" y="27382"/>
                    <a:pt x="-661" y="31615"/>
                    <a:pt x="1984" y="33731"/>
                  </a:cubicBezTo>
                  <a:cubicBezTo>
                    <a:pt x="4630" y="36377"/>
                    <a:pt x="8863" y="36377"/>
                    <a:pt x="10979" y="33731"/>
                  </a:cubicBezTo>
                  <a:lnTo>
                    <a:pt x="29498" y="15212"/>
                  </a:lnTo>
                  <a:lnTo>
                    <a:pt x="52251" y="37965"/>
                  </a:lnTo>
                  <a:lnTo>
                    <a:pt x="33731" y="56484"/>
                  </a:lnTo>
                  <a:cubicBezTo>
                    <a:pt x="31615" y="58601"/>
                    <a:pt x="31086" y="62305"/>
                    <a:pt x="33202" y="64950"/>
                  </a:cubicBezTo>
                  <a:cubicBezTo>
                    <a:pt x="42197" y="77648"/>
                    <a:pt x="48018" y="92464"/>
                    <a:pt x="50663" y="107808"/>
                  </a:cubicBezTo>
                  <a:cubicBezTo>
                    <a:pt x="51192" y="110983"/>
                    <a:pt x="53838" y="113099"/>
                    <a:pt x="57013" y="113099"/>
                  </a:cubicBezTo>
                  <a:lnTo>
                    <a:pt x="82939" y="113099"/>
                  </a:lnTo>
                  <a:lnTo>
                    <a:pt x="82939" y="145376"/>
                  </a:lnTo>
                  <a:lnTo>
                    <a:pt x="57013" y="145376"/>
                  </a:lnTo>
                  <a:cubicBezTo>
                    <a:pt x="53838" y="145376"/>
                    <a:pt x="51192" y="147492"/>
                    <a:pt x="50663" y="150667"/>
                  </a:cubicBezTo>
                  <a:cubicBezTo>
                    <a:pt x="47488" y="166011"/>
                    <a:pt x="41668" y="180298"/>
                    <a:pt x="33202" y="193526"/>
                  </a:cubicBezTo>
                  <a:cubicBezTo>
                    <a:pt x="31615" y="196172"/>
                    <a:pt x="31615" y="199346"/>
                    <a:pt x="33731" y="201991"/>
                  </a:cubicBezTo>
                  <a:lnTo>
                    <a:pt x="52251" y="220511"/>
                  </a:lnTo>
                  <a:lnTo>
                    <a:pt x="29498" y="243263"/>
                  </a:lnTo>
                  <a:lnTo>
                    <a:pt x="10979" y="224744"/>
                  </a:lnTo>
                  <a:cubicBezTo>
                    <a:pt x="8334" y="222098"/>
                    <a:pt x="4101" y="222098"/>
                    <a:pt x="1984" y="224744"/>
                  </a:cubicBezTo>
                  <a:cubicBezTo>
                    <a:pt x="-661" y="227389"/>
                    <a:pt x="-661" y="231623"/>
                    <a:pt x="1984" y="233739"/>
                  </a:cubicBezTo>
                  <a:lnTo>
                    <a:pt x="24736" y="256491"/>
                  </a:lnTo>
                  <a:cubicBezTo>
                    <a:pt x="25795" y="257549"/>
                    <a:pt x="27911" y="258607"/>
                    <a:pt x="29498" y="258607"/>
                  </a:cubicBezTo>
                  <a:cubicBezTo>
                    <a:pt x="31086" y="258607"/>
                    <a:pt x="32673" y="258079"/>
                    <a:pt x="34260" y="256491"/>
                  </a:cubicBezTo>
                  <a:lnTo>
                    <a:pt x="66007" y="224744"/>
                  </a:lnTo>
                  <a:cubicBezTo>
                    <a:pt x="68653" y="222098"/>
                    <a:pt x="68653" y="217865"/>
                    <a:pt x="66007" y="215749"/>
                  </a:cubicBezTo>
                  <a:lnTo>
                    <a:pt x="46959" y="196700"/>
                  </a:lnTo>
                  <a:cubicBezTo>
                    <a:pt x="54367" y="185060"/>
                    <a:pt x="59658" y="172362"/>
                    <a:pt x="62833" y="158604"/>
                  </a:cubicBezTo>
                  <a:lnTo>
                    <a:pt x="89818" y="158604"/>
                  </a:lnTo>
                  <a:cubicBezTo>
                    <a:pt x="93522" y="158604"/>
                    <a:pt x="96167" y="155958"/>
                    <a:pt x="96167" y="152255"/>
                  </a:cubicBezTo>
                  <a:lnTo>
                    <a:pt x="96167" y="106750"/>
                  </a:lnTo>
                  <a:cubicBezTo>
                    <a:pt x="96167" y="103046"/>
                    <a:pt x="92993" y="99871"/>
                    <a:pt x="89289" y="99871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sp>
        <p:nvSpPr>
          <p:cNvPr id="18" name="Titre 1">
            <a:extLst>
              <a:ext uri="{FF2B5EF4-FFF2-40B4-BE49-F238E27FC236}">
                <a16:creationId xmlns:a16="http://schemas.microsoft.com/office/drawing/2014/main" id="{A51D709E-839E-7245-972F-3079855D8CE6}"/>
              </a:ext>
            </a:extLst>
          </p:cNvPr>
          <p:cNvSpPr txBox="1">
            <a:spLocks/>
          </p:cNvSpPr>
          <p:nvPr/>
        </p:nvSpPr>
        <p:spPr>
          <a:xfrm>
            <a:off x="1635223" y="2607569"/>
            <a:ext cx="10020388" cy="1816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Comment effectuer le suivi des utilisations et des effets des résultats du LARTES?</a:t>
            </a:r>
          </a:p>
          <a:p>
            <a:pPr>
              <a:lnSpc>
                <a:spcPct val="120000"/>
              </a:lnSpc>
            </a:pPr>
            <a:endParaRPr lang="fr-SN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49FF9431-DA74-6747-B533-70325D97BF4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16686" y="3282496"/>
            <a:ext cx="1693584" cy="102049"/>
          </a:xfrm>
          <a:custGeom>
            <a:avLst/>
            <a:gdLst>
              <a:gd name="connsiteX0" fmla="*/ 0 w 3239686"/>
              <a:gd name="connsiteY0" fmla="*/ 0 h 195212"/>
              <a:gd name="connsiteX1" fmla="*/ 3239686 w 3239686"/>
              <a:gd name="connsiteY1" fmla="*/ 0 h 195212"/>
              <a:gd name="connsiteX2" fmla="*/ 3239686 w 3239686"/>
              <a:gd name="connsiteY2" fmla="*/ 62707 h 195212"/>
              <a:gd name="connsiteX3" fmla="*/ 1743585 w 3239686"/>
              <a:gd name="connsiteY3" fmla="*/ 62707 h 195212"/>
              <a:gd name="connsiteX4" fmla="*/ 1619844 w 3239686"/>
              <a:gd name="connsiteY4" fmla="*/ 195212 h 195212"/>
              <a:gd name="connsiteX5" fmla="*/ 1496104 w 3239686"/>
              <a:gd name="connsiteY5" fmla="*/ 62707 h 195212"/>
              <a:gd name="connsiteX6" fmla="*/ 0 w 3239686"/>
              <a:gd name="connsiteY6" fmla="*/ 62707 h 19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9686" h="195212">
                <a:moveTo>
                  <a:pt x="0" y="0"/>
                </a:moveTo>
                <a:lnTo>
                  <a:pt x="3239686" y="0"/>
                </a:lnTo>
                <a:lnTo>
                  <a:pt x="3239686" y="62707"/>
                </a:lnTo>
                <a:lnTo>
                  <a:pt x="1743585" y="62707"/>
                </a:lnTo>
                <a:lnTo>
                  <a:pt x="1619844" y="195212"/>
                </a:lnTo>
                <a:lnTo>
                  <a:pt x="1496104" y="62707"/>
                </a:lnTo>
                <a:lnTo>
                  <a:pt x="0" y="62707"/>
                </a:lnTo>
                <a:close/>
              </a:path>
            </a:pathLst>
          </a:custGeom>
          <a:solidFill>
            <a:srgbClr val="00AF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B06DEB-3C2D-4742-BFFF-F491D490B3B5}"/>
              </a:ext>
            </a:extLst>
          </p:cNvPr>
          <p:cNvSpPr/>
          <p:nvPr/>
        </p:nvSpPr>
        <p:spPr>
          <a:xfrm>
            <a:off x="-13816" y="2485814"/>
            <a:ext cx="1426270" cy="1693585"/>
          </a:xfrm>
          <a:prstGeom prst="rect">
            <a:avLst/>
          </a:prstGeom>
          <a:solidFill>
            <a:srgbClr val="00A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B69D068A-DFAC-2847-89AF-40D9CF27B3E4}"/>
              </a:ext>
            </a:extLst>
          </p:cNvPr>
          <p:cNvSpPr txBox="1">
            <a:spLocks/>
          </p:cNvSpPr>
          <p:nvPr/>
        </p:nvSpPr>
        <p:spPr>
          <a:xfrm>
            <a:off x="222768" y="2224610"/>
            <a:ext cx="820724" cy="22159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lvl="0">
              <a:defRPr sz="3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algn="r"/>
            <a:r>
              <a:rPr lang="fr-FR" sz="13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4557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7879AB1-C8D2-D64C-961C-FAAD2B009E5A}"/>
              </a:ext>
            </a:extLst>
          </p:cNvPr>
          <p:cNvSpPr txBox="1"/>
          <p:nvPr/>
        </p:nvSpPr>
        <p:spPr>
          <a:xfrm>
            <a:off x="272386" y="-55447"/>
            <a:ext cx="7504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SN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E866241-E7B8-D245-B167-8F4778C3A0D0}"/>
              </a:ext>
            </a:extLst>
          </p:cNvPr>
          <p:cNvSpPr txBox="1"/>
          <p:nvPr/>
        </p:nvSpPr>
        <p:spPr>
          <a:xfrm>
            <a:off x="1597271" y="156528"/>
            <a:ext cx="102470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2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Comment diagnostiquer le système de management des connaissances ?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E4FC5FA1-A301-6E4F-8712-6AFB2E1F6CBD}"/>
              </a:ext>
            </a:extLst>
          </p:cNvPr>
          <p:cNvSpPr/>
          <p:nvPr/>
        </p:nvSpPr>
        <p:spPr>
          <a:xfrm>
            <a:off x="303382" y="991282"/>
            <a:ext cx="11496679" cy="156054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47404890-1413-0644-ABDD-9BEA30F23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791" y="1403788"/>
            <a:ext cx="9830134" cy="73552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b="1" dirty="0">
                <a:solidFill>
                  <a:srgbClr val="006EB7"/>
                </a:solidFill>
                <a:latin typeface="Century Gothic" panose="020B0502020202020204" pitchFamily="34" charset="0"/>
              </a:rPr>
              <a:t>Processus de suivi de l’utilisation des résultats de recherche de LARTES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6AAEBEA5-B818-5D46-AE29-B8DA912C7524}"/>
              </a:ext>
            </a:extLst>
          </p:cNvPr>
          <p:cNvSpPr/>
          <p:nvPr/>
        </p:nvSpPr>
        <p:spPr>
          <a:xfrm>
            <a:off x="303382" y="2788394"/>
            <a:ext cx="11496679" cy="373999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 : coins arrondis 74">
            <a:extLst>
              <a:ext uri="{FF2B5EF4-FFF2-40B4-BE49-F238E27FC236}">
                <a16:creationId xmlns:a16="http://schemas.microsoft.com/office/drawing/2014/main" id="{BD85FDE8-2042-DF48-BAAA-AA9983C88D3A}"/>
              </a:ext>
            </a:extLst>
          </p:cNvPr>
          <p:cNvSpPr/>
          <p:nvPr/>
        </p:nvSpPr>
        <p:spPr>
          <a:xfrm>
            <a:off x="303382" y="991281"/>
            <a:ext cx="1310142" cy="1560541"/>
          </a:xfrm>
          <a:prstGeom prst="roundRect">
            <a:avLst>
              <a:gd name="adj" fmla="val 0"/>
            </a:avLst>
          </a:prstGeom>
          <a:solidFill>
            <a:srgbClr val="006EB7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6" name="Grupo 16">
            <a:extLst>
              <a:ext uri="{FF2B5EF4-FFF2-40B4-BE49-F238E27FC236}">
                <a16:creationId xmlns:a16="http://schemas.microsoft.com/office/drawing/2014/main" id="{D121E2D9-45AB-7746-A847-902B33CA2483}"/>
              </a:ext>
            </a:extLst>
          </p:cNvPr>
          <p:cNvGrpSpPr/>
          <p:nvPr/>
        </p:nvGrpSpPr>
        <p:grpSpPr>
          <a:xfrm>
            <a:off x="671784" y="1260542"/>
            <a:ext cx="586494" cy="1050361"/>
            <a:chOff x="4593568" y="22920906"/>
            <a:chExt cx="174609" cy="312710"/>
          </a:xfrm>
          <a:solidFill>
            <a:schemeClr val="bg1">
              <a:lumMod val="95000"/>
            </a:schemeClr>
          </a:solidFill>
        </p:grpSpPr>
        <p:sp>
          <p:nvSpPr>
            <p:cNvPr id="27" name="Forma libre 309">
              <a:extLst>
                <a:ext uri="{FF2B5EF4-FFF2-40B4-BE49-F238E27FC236}">
                  <a16:creationId xmlns:a16="http://schemas.microsoft.com/office/drawing/2014/main" id="{BFFDAF40-4315-CC49-86F7-44FD8E21D693}"/>
                </a:ext>
              </a:extLst>
            </p:cNvPr>
            <p:cNvSpPr/>
            <p:nvPr/>
          </p:nvSpPr>
          <p:spPr>
            <a:xfrm>
              <a:off x="4593568" y="23027260"/>
              <a:ext cx="174609" cy="206356"/>
            </a:xfrm>
            <a:custGeom>
              <a:avLst/>
              <a:gdLst>
                <a:gd name="connsiteX0" fmla="*/ 170906 w 174609"/>
                <a:gd name="connsiteY0" fmla="*/ 26986 h 206356"/>
                <a:gd name="connsiteX1" fmla="*/ 155032 w 174609"/>
                <a:gd name="connsiteY1" fmla="*/ 26986 h 206356"/>
                <a:gd name="connsiteX2" fmla="*/ 155032 w 174609"/>
                <a:gd name="connsiteY2" fmla="*/ 6350 h 206356"/>
                <a:gd name="connsiteX3" fmla="*/ 148683 w 174609"/>
                <a:gd name="connsiteY3" fmla="*/ 0 h 206356"/>
                <a:gd name="connsiteX4" fmla="*/ 28044 w 174609"/>
                <a:gd name="connsiteY4" fmla="*/ 0 h 206356"/>
                <a:gd name="connsiteX5" fmla="*/ 21694 w 174609"/>
                <a:gd name="connsiteY5" fmla="*/ 6350 h 206356"/>
                <a:gd name="connsiteX6" fmla="*/ 21694 w 174609"/>
                <a:gd name="connsiteY6" fmla="*/ 26986 h 206356"/>
                <a:gd name="connsiteX7" fmla="*/ 6349 w 174609"/>
                <a:gd name="connsiteY7" fmla="*/ 26986 h 206356"/>
                <a:gd name="connsiteX8" fmla="*/ 0 w 174609"/>
                <a:gd name="connsiteY8" fmla="*/ 33333 h 206356"/>
                <a:gd name="connsiteX9" fmla="*/ 0 w 174609"/>
                <a:gd name="connsiteY9" fmla="*/ 57144 h 206356"/>
                <a:gd name="connsiteX10" fmla="*/ 48150 w 174609"/>
                <a:gd name="connsiteY10" fmla="*/ 107940 h 206356"/>
                <a:gd name="connsiteX11" fmla="*/ 71960 w 174609"/>
                <a:gd name="connsiteY11" fmla="*/ 127518 h 206356"/>
                <a:gd name="connsiteX12" fmla="*/ 71960 w 174609"/>
                <a:gd name="connsiteY12" fmla="*/ 172493 h 206356"/>
                <a:gd name="connsiteX13" fmla="*/ 43917 w 174609"/>
                <a:gd name="connsiteY13" fmla="*/ 172493 h 206356"/>
                <a:gd name="connsiteX14" fmla="*/ 37568 w 174609"/>
                <a:gd name="connsiteY14" fmla="*/ 178841 h 206356"/>
                <a:gd name="connsiteX15" fmla="*/ 37568 w 174609"/>
                <a:gd name="connsiteY15" fmla="*/ 201595 h 206356"/>
                <a:gd name="connsiteX16" fmla="*/ 43917 w 174609"/>
                <a:gd name="connsiteY16" fmla="*/ 207943 h 206356"/>
                <a:gd name="connsiteX17" fmla="*/ 131751 w 174609"/>
                <a:gd name="connsiteY17" fmla="*/ 207943 h 206356"/>
                <a:gd name="connsiteX18" fmla="*/ 138100 w 174609"/>
                <a:gd name="connsiteY18" fmla="*/ 201595 h 206356"/>
                <a:gd name="connsiteX19" fmla="*/ 138100 w 174609"/>
                <a:gd name="connsiteY19" fmla="*/ 178841 h 206356"/>
                <a:gd name="connsiteX20" fmla="*/ 131751 w 174609"/>
                <a:gd name="connsiteY20" fmla="*/ 172493 h 206356"/>
                <a:gd name="connsiteX21" fmla="*/ 103708 w 174609"/>
                <a:gd name="connsiteY21" fmla="*/ 172493 h 206356"/>
                <a:gd name="connsiteX22" fmla="*/ 103708 w 174609"/>
                <a:gd name="connsiteY22" fmla="*/ 126989 h 206356"/>
                <a:gd name="connsiteX23" fmla="*/ 123285 w 174609"/>
                <a:gd name="connsiteY23" fmla="*/ 112174 h 206356"/>
                <a:gd name="connsiteX24" fmla="*/ 124872 w 174609"/>
                <a:gd name="connsiteY24" fmla="*/ 112174 h 206356"/>
                <a:gd name="connsiteX25" fmla="*/ 125931 w 174609"/>
                <a:gd name="connsiteY25" fmla="*/ 112174 h 206356"/>
                <a:gd name="connsiteX26" fmla="*/ 161911 w 174609"/>
                <a:gd name="connsiteY26" fmla="*/ 97357 h 206356"/>
                <a:gd name="connsiteX27" fmla="*/ 177255 w 174609"/>
                <a:gd name="connsiteY27" fmla="*/ 60849 h 206356"/>
                <a:gd name="connsiteX28" fmla="*/ 177255 w 174609"/>
                <a:gd name="connsiteY28" fmla="*/ 32806 h 206356"/>
                <a:gd name="connsiteX29" fmla="*/ 170906 w 174609"/>
                <a:gd name="connsiteY29" fmla="*/ 26986 h 206356"/>
                <a:gd name="connsiteX30" fmla="*/ 125401 w 174609"/>
                <a:gd name="connsiteY30" fmla="*/ 186251 h 206356"/>
                <a:gd name="connsiteX31" fmla="*/ 125401 w 174609"/>
                <a:gd name="connsiteY31" fmla="*/ 195774 h 206356"/>
                <a:gd name="connsiteX32" fmla="*/ 50266 w 174609"/>
                <a:gd name="connsiteY32" fmla="*/ 195774 h 206356"/>
                <a:gd name="connsiteX33" fmla="*/ 50266 w 174609"/>
                <a:gd name="connsiteY33" fmla="*/ 186251 h 206356"/>
                <a:gd name="connsiteX34" fmla="*/ 125401 w 174609"/>
                <a:gd name="connsiteY34" fmla="*/ 186251 h 206356"/>
                <a:gd name="connsiteX35" fmla="*/ 12699 w 174609"/>
                <a:gd name="connsiteY35" fmla="*/ 57673 h 206356"/>
                <a:gd name="connsiteX36" fmla="*/ 12699 w 174609"/>
                <a:gd name="connsiteY36" fmla="*/ 40214 h 206356"/>
                <a:gd name="connsiteX37" fmla="*/ 21694 w 174609"/>
                <a:gd name="connsiteY37" fmla="*/ 40214 h 206356"/>
                <a:gd name="connsiteX38" fmla="*/ 21694 w 174609"/>
                <a:gd name="connsiteY38" fmla="*/ 40743 h 206356"/>
                <a:gd name="connsiteX39" fmla="*/ 36509 w 174609"/>
                <a:gd name="connsiteY39" fmla="*/ 93125 h 206356"/>
                <a:gd name="connsiteX40" fmla="*/ 12699 w 174609"/>
                <a:gd name="connsiteY40" fmla="*/ 57673 h 206356"/>
                <a:gd name="connsiteX41" fmla="*/ 94712 w 174609"/>
                <a:gd name="connsiteY41" fmla="*/ 117993 h 206356"/>
                <a:gd name="connsiteX42" fmla="*/ 91009 w 174609"/>
                <a:gd name="connsiteY42" fmla="*/ 123813 h 206356"/>
                <a:gd name="connsiteX43" fmla="*/ 91009 w 174609"/>
                <a:gd name="connsiteY43" fmla="*/ 170904 h 206356"/>
                <a:gd name="connsiteX44" fmla="*/ 84130 w 174609"/>
                <a:gd name="connsiteY44" fmla="*/ 170904 h 206356"/>
                <a:gd name="connsiteX45" fmla="*/ 84130 w 174609"/>
                <a:gd name="connsiteY45" fmla="*/ 123813 h 206356"/>
                <a:gd name="connsiteX46" fmla="*/ 80955 w 174609"/>
                <a:gd name="connsiteY46" fmla="*/ 117993 h 206356"/>
                <a:gd name="connsiteX47" fmla="*/ 34393 w 174609"/>
                <a:gd name="connsiteY47" fmla="*/ 39684 h 206356"/>
                <a:gd name="connsiteX48" fmla="*/ 34393 w 174609"/>
                <a:gd name="connsiteY48" fmla="*/ 32806 h 206356"/>
                <a:gd name="connsiteX49" fmla="*/ 34393 w 174609"/>
                <a:gd name="connsiteY49" fmla="*/ 12169 h 206356"/>
                <a:gd name="connsiteX50" fmla="*/ 142333 w 174609"/>
                <a:gd name="connsiteY50" fmla="*/ 12169 h 206356"/>
                <a:gd name="connsiteX51" fmla="*/ 142333 w 174609"/>
                <a:gd name="connsiteY51" fmla="*/ 32806 h 206356"/>
                <a:gd name="connsiteX52" fmla="*/ 142333 w 174609"/>
                <a:gd name="connsiteY52" fmla="*/ 38625 h 206356"/>
                <a:gd name="connsiteX53" fmla="*/ 94712 w 174609"/>
                <a:gd name="connsiteY53" fmla="*/ 117993 h 206356"/>
                <a:gd name="connsiteX54" fmla="*/ 164556 w 174609"/>
                <a:gd name="connsiteY54" fmla="*/ 61908 h 206356"/>
                <a:gd name="connsiteX55" fmla="*/ 153445 w 174609"/>
                <a:gd name="connsiteY55" fmla="*/ 88891 h 206356"/>
                <a:gd name="connsiteX56" fmla="*/ 136513 w 174609"/>
                <a:gd name="connsiteY56" fmla="*/ 98417 h 206356"/>
                <a:gd name="connsiteX57" fmla="*/ 155561 w 174609"/>
                <a:gd name="connsiteY57" fmla="*/ 40214 h 206356"/>
                <a:gd name="connsiteX58" fmla="*/ 165085 w 174609"/>
                <a:gd name="connsiteY58" fmla="*/ 40214 h 206356"/>
                <a:gd name="connsiteX59" fmla="*/ 165085 w 174609"/>
                <a:gd name="connsiteY59" fmla="*/ 61908 h 20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74609" h="206356">
                  <a:moveTo>
                    <a:pt x="170906" y="26986"/>
                  </a:moveTo>
                  <a:lnTo>
                    <a:pt x="155032" y="26986"/>
                  </a:lnTo>
                  <a:lnTo>
                    <a:pt x="155032" y="6350"/>
                  </a:lnTo>
                  <a:cubicBezTo>
                    <a:pt x="155032" y="2646"/>
                    <a:pt x="152387" y="0"/>
                    <a:pt x="148683" y="0"/>
                  </a:cubicBezTo>
                  <a:lnTo>
                    <a:pt x="28044" y="0"/>
                  </a:lnTo>
                  <a:cubicBezTo>
                    <a:pt x="24340" y="0"/>
                    <a:pt x="21694" y="2646"/>
                    <a:pt x="21694" y="6350"/>
                  </a:cubicBezTo>
                  <a:lnTo>
                    <a:pt x="21694" y="26986"/>
                  </a:lnTo>
                  <a:lnTo>
                    <a:pt x="6349" y="26986"/>
                  </a:lnTo>
                  <a:cubicBezTo>
                    <a:pt x="2646" y="26986"/>
                    <a:pt x="0" y="29631"/>
                    <a:pt x="0" y="33333"/>
                  </a:cubicBezTo>
                  <a:lnTo>
                    <a:pt x="0" y="57144"/>
                  </a:lnTo>
                  <a:cubicBezTo>
                    <a:pt x="0" y="84129"/>
                    <a:pt x="21165" y="106353"/>
                    <a:pt x="48150" y="107940"/>
                  </a:cubicBezTo>
                  <a:cubicBezTo>
                    <a:pt x="55029" y="115347"/>
                    <a:pt x="62965" y="122227"/>
                    <a:pt x="71960" y="127518"/>
                  </a:cubicBezTo>
                  <a:lnTo>
                    <a:pt x="71960" y="172493"/>
                  </a:lnTo>
                  <a:lnTo>
                    <a:pt x="43917" y="172493"/>
                  </a:lnTo>
                  <a:cubicBezTo>
                    <a:pt x="40213" y="172493"/>
                    <a:pt x="37568" y="175139"/>
                    <a:pt x="37568" y="178841"/>
                  </a:cubicBezTo>
                  <a:lnTo>
                    <a:pt x="37568" y="201595"/>
                  </a:lnTo>
                  <a:cubicBezTo>
                    <a:pt x="37568" y="205297"/>
                    <a:pt x="40213" y="207943"/>
                    <a:pt x="43917" y="207943"/>
                  </a:cubicBezTo>
                  <a:lnTo>
                    <a:pt x="131751" y="207943"/>
                  </a:lnTo>
                  <a:cubicBezTo>
                    <a:pt x="135455" y="207943"/>
                    <a:pt x="138100" y="205297"/>
                    <a:pt x="138100" y="201595"/>
                  </a:cubicBezTo>
                  <a:lnTo>
                    <a:pt x="138100" y="178841"/>
                  </a:lnTo>
                  <a:cubicBezTo>
                    <a:pt x="138100" y="175139"/>
                    <a:pt x="135455" y="172493"/>
                    <a:pt x="131751" y="172493"/>
                  </a:cubicBezTo>
                  <a:lnTo>
                    <a:pt x="103708" y="172493"/>
                  </a:lnTo>
                  <a:lnTo>
                    <a:pt x="103708" y="126989"/>
                  </a:lnTo>
                  <a:cubicBezTo>
                    <a:pt x="111115" y="122757"/>
                    <a:pt x="117464" y="117465"/>
                    <a:pt x="123285" y="112174"/>
                  </a:cubicBezTo>
                  <a:lnTo>
                    <a:pt x="124872" y="112174"/>
                  </a:lnTo>
                  <a:cubicBezTo>
                    <a:pt x="125401" y="112174"/>
                    <a:pt x="125401" y="112174"/>
                    <a:pt x="125931" y="112174"/>
                  </a:cubicBezTo>
                  <a:cubicBezTo>
                    <a:pt x="139159" y="112174"/>
                    <a:pt x="151857" y="106883"/>
                    <a:pt x="161911" y="97357"/>
                  </a:cubicBezTo>
                  <a:cubicBezTo>
                    <a:pt x="171964" y="87834"/>
                    <a:pt x="177255" y="74606"/>
                    <a:pt x="177255" y="60849"/>
                  </a:cubicBezTo>
                  <a:lnTo>
                    <a:pt x="177255" y="32806"/>
                  </a:lnTo>
                  <a:cubicBezTo>
                    <a:pt x="177255" y="29631"/>
                    <a:pt x="174609" y="26986"/>
                    <a:pt x="170906" y="26986"/>
                  </a:cubicBezTo>
                  <a:close/>
                  <a:moveTo>
                    <a:pt x="125401" y="186251"/>
                  </a:moveTo>
                  <a:lnTo>
                    <a:pt x="125401" y="195774"/>
                  </a:lnTo>
                  <a:lnTo>
                    <a:pt x="50266" y="195774"/>
                  </a:lnTo>
                  <a:lnTo>
                    <a:pt x="50266" y="186251"/>
                  </a:lnTo>
                  <a:lnTo>
                    <a:pt x="125401" y="186251"/>
                  </a:lnTo>
                  <a:close/>
                  <a:moveTo>
                    <a:pt x="12699" y="57673"/>
                  </a:moveTo>
                  <a:lnTo>
                    <a:pt x="12699" y="40214"/>
                  </a:lnTo>
                  <a:lnTo>
                    <a:pt x="21694" y="40214"/>
                  </a:lnTo>
                  <a:lnTo>
                    <a:pt x="21694" y="40743"/>
                  </a:lnTo>
                  <a:cubicBezTo>
                    <a:pt x="21694" y="59789"/>
                    <a:pt x="26985" y="77782"/>
                    <a:pt x="36509" y="93125"/>
                  </a:cubicBezTo>
                  <a:cubicBezTo>
                    <a:pt x="22223" y="86775"/>
                    <a:pt x="12699" y="73547"/>
                    <a:pt x="12699" y="57673"/>
                  </a:cubicBezTo>
                  <a:close/>
                  <a:moveTo>
                    <a:pt x="94712" y="117993"/>
                  </a:moveTo>
                  <a:cubicBezTo>
                    <a:pt x="92596" y="119052"/>
                    <a:pt x="91009" y="121168"/>
                    <a:pt x="91009" y="123813"/>
                  </a:cubicBezTo>
                  <a:lnTo>
                    <a:pt x="91009" y="170904"/>
                  </a:lnTo>
                  <a:lnTo>
                    <a:pt x="84130" y="170904"/>
                  </a:lnTo>
                  <a:lnTo>
                    <a:pt x="84130" y="123813"/>
                  </a:lnTo>
                  <a:cubicBezTo>
                    <a:pt x="84130" y="121697"/>
                    <a:pt x="83072" y="119052"/>
                    <a:pt x="80955" y="117993"/>
                  </a:cubicBezTo>
                  <a:cubicBezTo>
                    <a:pt x="52383" y="102119"/>
                    <a:pt x="34393" y="72490"/>
                    <a:pt x="34393" y="39684"/>
                  </a:cubicBezTo>
                  <a:lnTo>
                    <a:pt x="34393" y="32806"/>
                  </a:lnTo>
                  <a:lnTo>
                    <a:pt x="34393" y="12169"/>
                  </a:lnTo>
                  <a:lnTo>
                    <a:pt x="142333" y="12169"/>
                  </a:lnTo>
                  <a:lnTo>
                    <a:pt x="142333" y="32806"/>
                  </a:lnTo>
                  <a:lnTo>
                    <a:pt x="142333" y="38625"/>
                  </a:lnTo>
                  <a:cubicBezTo>
                    <a:pt x="142333" y="72490"/>
                    <a:pt x="123814" y="102649"/>
                    <a:pt x="94712" y="117993"/>
                  </a:cubicBezTo>
                  <a:close/>
                  <a:moveTo>
                    <a:pt x="164556" y="61908"/>
                  </a:moveTo>
                  <a:cubicBezTo>
                    <a:pt x="164556" y="71961"/>
                    <a:pt x="160323" y="82013"/>
                    <a:pt x="153445" y="88891"/>
                  </a:cubicBezTo>
                  <a:cubicBezTo>
                    <a:pt x="148683" y="93655"/>
                    <a:pt x="142862" y="96828"/>
                    <a:pt x="136513" y="98417"/>
                  </a:cubicBezTo>
                  <a:cubicBezTo>
                    <a:pt x="148683" y="81484"/>
                    <a:pt x="155561" y="61378"/>
                    <a:pt x="155561" y="40214"/>
                  </a:cubicBezTo>
                  <a:lnTo>
                    <a:pt x="165085" y="40214"/>
                  </a:lnTo>
                  <a:lnTo>
                    <a:pt x="165085" y="61908"/>
                  </a:ln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8" name="Forma libre 310">
              <a:extLst>
                <a:ext uri="{FF2B5EF4-FFF2-40B4-BE49-F238E27FC236}">
                  <a16:creationId xmlns:a16="http://schemas.microsoft.com/office/drawing/2014/main" id="{A9448904-AC78-D147-8EE2-554B25CBF669}"/>
                </a:ext>
              </a:extLst>
            </p:cNvPr>
            <p:cNvSpPr/>
            <p:nvPr/>
          </p:nvSpPr>
          <p:spPr>
            <a:xfrm>
              <a:off x="4604083" y="22920906"/>
              <a:ext cx="153445" cy="95241"/>
            </a:xfrm>
            <a:custGeom>
              <a:avLst/>
              <a:gdLst>
                <a:gd name="connsiteX0" fmla="*/ 5888 w 153444"/>
                <a:gd name="connsiteY0" fmla="*/ 96301 h 95241"/>
                <a:gd name="connsiteX1" fmla="*/ 21232 w 153444"/>
                <a:gd name="connsiteY1" fmla="*/ 96301 h 95241"/>
                <a:gd name="connsiteX2" fmla="*/ 27582 w 153444"/>
                <a:gd name="connsiteY2" fmla="*/ 89950 h 95241"/>
                <a:gd name="connsiteX3" fmla="*/ 21232 w 153444"/>
                <a:gd name="connsiteY3" fmla="*/ 83602 h 95241"/>
                <a:gd name="connsiteX4" fmla="*/ 12237 w 153444"/>
                <a:gd name="connsiteY4" fmla="*/ 83602 h 95241"/>
                <a:gd name="connsiteX5" fmla="*/ 12237 w 153444"/>
                <a:gd name="connsiteY5" fmla="*/ 74606 h 95241"/>
                <a:gd name="connsiteX6" fmla="*/ 21232 w 153444"/>
                <a:gd name="connsiteY6" fmla="*/ 74606 h 95241"/>
                <a:gd name="connsiteX7" fmla="*/ 27582 w 153444"/>
                <a:gd name="connsiteY7" fmla="*/ 69315 h 95241"/>
                <a:gd name="connsiteX8" fmla="*/ 35518 w 153444"/>
                <a:gd name="connsiteY8" fmla="*/ 50266 h 95241"/>
                <a:gd name="connsiteX9" fmla="*/ 34989 w 153444"/>
                <a:gd name="connsiteY9" fmla="*/ 41800 h 95241"/>
                <a:gd name="connsiteX10" fmla="*/ 28640 w 153444"/>
                <a:gd name="connsiteY10" fmla="*/ 35452 h 95241"/>
                <a:gd name="connsiteX11" fmla="*/ 34989 w 153444"/>
                <a:gd name="connsiteY11" fmla="*/ 29102 h 95241"/>
                <a:gd name="connsiteX12" fmla="*/ 41339 w 153444"/>
                <a:gd name="connsiteY12" fmla="*/ 35452 h 95241"/>
                <a:gd name="connsiteX13" fmla="*/ 49805 w 153444"/>
                <a:gd name="connsiteY13" fmla="*/ 35982 h 95241"/>
                <a:gd name="connsiteX14" fmla="*/ 68853 w 153444"/>
                <a:gd name="connsiteY14" fmla="*/ 28045 h 95241"/>
                <a:gd name="connsiteX15" fmla="*/ 74144 w 153444"/>
                <a:gd name="connsiteY15" fmla="*/ 21694 h 95241"/>
                <a:gd name="connsiteX16" fmla="*/ 74144 w 153444"/>
                <a:gd name="connsiteY16" fmla="*/ 12698 h 95241"/>
                <a:gd name="connsiteX17" fmla="*/ 83139 w 153444"/>
                <a:gd name="connsiteY17" fmla="*/ 12698 h 95241"/>
                <a:gd name="connsiteX18" fmla="*/ 83139 w 153444"/>
                <a:gd name="connsiteY18" fmla="*/ 21694 h 95241"/>
                <a:gd name="connsiteX19" fmla="*/ 88430 w 153444"/>
                <a:gd name="connsiteY19" fmla="*/ 28045 h 95241"/>
                <a:gd name="connsiteX20" fmla="*/ 107479 w 153444"/>
                <a:gd name="connsiteY20" fmla="*/ 35982 h 95241"/>
                <a:gd name="connsiteX21" fmla="*/ 115945 w 153444"/>
                <a:gd name="connsiteY21" fmla="*/ 35452 h 95241"/>
                <a:gd name="connsiteX22" fmla="*/ 122294 w 153444"/>
                <a:gd name="connsiteY22" fmla="*/ 29102 h 95241"/>
                <a:gd name="connsiteX23" fmla="*/ 128644 w 153444"/>
                <a:gd name="connsiteY23" fmla="*/ 35452 h 95241"/>
                <a:gd name="connsiteX24" fmla="*/ 122294 w 153444"/>
                <a:gd name="connsiteY24" fmla="*/ 41800 h 95241"/>
                <a:gd name="connsiteX25" fmla="*/ 121765 w 153444"/>
                <a:gd name="connsiteY25" fmla="*/ 50266 h 95241"/>
                <a:gd name="connsiteX26" fmla="*/ 129702 w 153444"/>
                <a:gd name="connsiteY26" fmla="*/ 69315 h 95241"/>
                <a:gd name="connsiteX27" fmla="*/ 136051 w 153444"/>
                <a:gd name="connsiteY27" fmla="*/ 74606 h 95241"/>
                <a:gd name="connsiteX28" fmla="*/ 145046 w 153444"/>
                <a:gd name="connsiteY28" fmla="*/ 74606 h 95241"/>
                <a:gd name="connsiteX29" fmla="*/ 145046 w 153444"/>
                <a:gd name="connsiteY29" fmla="*/ 83602 h 95241"/>
                <a:gd name="connsiteX30" fmla="*/ 136051 w 153444"/>
                <a:gd name="connsiteY30" fmla="*/ 83602 h 95241"/>
                <a:gd name="connsiteX31" fmla="*/ 129702 w 153444"/>
                <a:gd name="connsiteY31" fmla="*/ 89950 h 95241"/>
                <a:gd name="connsiteX32" fmla="*/ 136051 w 153444"/>
                <a:gd name="connsiteY32" fmla="*/ 96301 h 95241"/>
                <a:gd name="connsiteX33" fmla="*/ 151396 w 153444"/>
                <a:gd name="connsiteY33" fmla="*/ 96301 h 95241"/>
                <a:gd name="connsiteX34" fmla="*/ 157745 w 153444"/>
                <a:gd name="connsiteY34" fmla="*/ 89950 h 95241"/>
                <a:gd name="connsiteX35" fmla="*/ 157745 w 153444"/>
                <a:gd name="connsiteY35" fmla="*/ 68256 h 95241"/>
                <a:gd name="connsiteX36" fmla="*/ 151396 w 153444"/>
                <a:gd name="connsiteY36" fmla="*/ 61908 h 95241"/>
                <a:gd name="connsiteX37" fmla="*/ 140813 w 153444"/>
                <a:gd name="connsiteY37" fmla="*/ 61908 h 95241"/>
                <a:gd name="connsiteX38" fmla="*/ 134993 w 153444"/>
                <a:gd name="connsiteY38" fmla="*/ 47621 h 95241"/>
                <a:gd name="connsiteX39" fmla="*/ 142401 w 153444"/>
                <a:gd name="connsiteY39" fmla="*/ 40214 h 95241"/>
                <a:gd name="connsiteX40" fmla="*/ 144517 w 153444"/>
                <a:gd name="connsiteY40" fmla="*/ 35452 h 95241"/>
                <a:gd name="connsiteX41" fmla="*/ 142401 w 153444"/>
                <a:gd name="connsiteY41" fmla="*/ 30690 h 95241"/>
                <a:gd name="connsiteX42" fmla="*/ 127056 w 153444"/>
                <a:gd name="connsiteY42" fmla="*/ 15344 h 95241"/>
                <a:gd name="connsiteX43" fmla="*/ 122294 w 153444"/>
                <a:gd name="connsiteY43" fmla="*/ 13228 h 95241"/>
                <a:gd name="connsiteX44" fmla="*/ 117532 w 153444"/>
                <a:gd name="connsiteY44" fmla="*/ 15344 h 95241"/>
                <a:gd name="connsiteX45" fmla="*/ 110124 w 153444"/>
                <a:gd name="connsiteY45" fmla="*/ 22754 h 95241"/>
                <a:gd name="connsiteX46" fmla="*/ 95838 w 153444"/>
                <a:gd name="connsiteY46" fmla="*/ 16933 h 95241"/>
                <a:gd name="connsiteX47" fmla="*/ 95838 w 153444"/>
                <a:gd name="connsiteY47" fmla="*/ 6350 h 95241"/>
                <a:gd name="connsiteX48" fmla="*/ 89489 w 153444"/>
                <a:gd name="connsiteY48" fmla="*/ 0 h 95241"/>
                <a:gd name="connsiteX49" fmla="*/ 67795 w 153444"/>
                <a:gd name="connsiteY49" fmla="*/ 0 h 95241"/>
                <a:gd name="connsiteX50" fmla="*/ 61445 w 153444"/>
                <a:gd name="connsiteY50" fmla="*/ 6350 h 95241"/>
                <a:gd name="connsiteX51" fmla="*/ 61445 w 153444"/>
                <a:gd name="connsiteY51" fmla="*/ 16933 h 95241"/>
                <a:gd name="connsiteX52" fmla="*/ 47159 w 153444"/>
                <a:gd name="connsiteY52" fmla="*/ 22754 h 95241"/>
                <a:gd name="connsiteX53" fmla="*/ 39751 w 153444"/>
                <a:gd name="connsiteY53" fmla="*/ 15344 h 95241"/>
                <a:gd name="connsiteX54" fmla="*/ 30757 w 153444"/>
                <a:gd name="connsiteY54" fmla="*/ 15344 h 95241"/>
                <a:gd name="connsiteX55" fmla="*/ 15412 w 153444"/>
                <a:gd name="connsiteY55" fmla="*/ 30690 h 95241"/>
                <a:gd name="connsiteX56" fmla="*/ 13295 w 153444"/>
                <a:gd name="connsiteY56" fmla="*/ 35452 h 95241"/>
                <a:gd name="connsiteX57" fmla="*/ 15412 w 153444"/>
                <a:gd name="connsiteY57" fmla="*/ 40214 h 95241"/>
                <a:gd name="connsiteX58" fmla="*/ 22820 w 153444"/>
                <a:gd name="connsiteY58" fmla="*/ 47621 h 95241"/>
                <a:gd name="connsiteX59" fmla="*/ 16999 w 153444"/>
                <a:gd name="connsiteY59" fmla="*/ 61908 h 95241"/>
                <a:gd name="connsiteX60" fmla="*/ 6417 w 153444"/>
                <a:gd name="connsiteY60" fmla="*/ 61908 h 95241"/>
                <a:gd name="connsiteX61" fmla="*/ 67 w 153444"/>
                <a:gd name="connsiteY61" fmla="*/ 68256 h 95241"/>
                <a:gd name="connsiteX62" fmla="*/ 67 w 153444"/>
                <a:gd name="connsiteY62" fmla="*/ 89950 h 95241"/>
                <a:gd name="connsiteX63" fmla="*/ 5888 w 153444"/>
                <a:gd name="connsiteY63" fmla="*/ 96301 h 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53444" h="95241">
                  <a:moveTo>
                    <a:pt x="5888" y="96301"/>
                  </a:moveTo>
                  <a:lnTo>
                    <a:pt x="21232" y="96301"/>
                  </a:lnTo>
                  <a:cubicBezTo>
                    <a:pt x="24936" y="96301"/>
                    <a:pt x="27582" y="93655"/>
                    <a:pt x="27582" y="89950"/>
                  </a:cubicBezTo>
                  <a:cubicBezTo>
                    <a:pt x="27582" y="86248"/>
                    <a:pt x="24936" y="83602"/>
                    <a:pt x="21232" y="83602"/>
                  </a:cubicBezTo>
                  <a:lnTo>
                    <a:pt x="12237" y="83602"/>
                  </a:lnTo>
                  <a:lnTo>
                    <a:pt x="12237" y="74606"/>
                  </a:lnTo>
                  <a:lnTo>
                    <a:pt x="21232" y="74606"/>
                  </a:lnTo>
                  <a:cubicBezTo>
                    <a:pt x="24407" y="74606"/>
                    <a:pt x="27053" y="72490"/>
                    <a:pt x="27582" y="69315"/>
                  </a:cubicBezTo>
                  <a:cubicBezTo>
                    <a:pt x="28640" y="62438"/>
                    <a:pt x="31815" y="56087"/>
                    <a:pt x="35518" y="50266"/>
                  </a:cubicBezTo>
                  <a:cubicBezTo>
                    <a:pt x="37106" y="47621"/>
                    <a:pt x="37106" y="44445"/>
                    <a:pt x="34989" y="41800"/>
                  </a:cubicBezTo>
                  <a:lnTo>
                    <a:pt x="28640" y="35452"/>
                  </a:lnTo>
                  <a:lnTo>
                    <a:pt x="34989" y="29102"/>
                  </a:lnTo>
                  <a:lnTo>
                    <a:pt x="41339" y="35452"/>
                  </a:lnTo>
                  <a:cubicBezTo>
                    <a:pt x="43455" y="37568"/>
                    <a:pt x="47159" y="38098"/>
                    <a:pt x="49805" y="35982"/>
                  </a:cubicBezTo>
                  <a:cubicBezTo>
                    <a:pt x="55625" y="32277"/>
                    <a:pt x="61974" y="29102"/>
                    <a:pt x="68853" y="28045"/>
                  </a:cubicBezTo>
                  <a:cubicBezTo>
                    <a:pt x="72028" y="27515"/>
                    <a:pt x="74144" y="24870"/>
                    <a:pt x="74144" y="21694"/>
                  </a:cubicBezTo>
                  <a:lnTo>
                    <a:pt x="74144" y="12698"/>
                  </a:lnTo>
                  <a:lnTo>
                    <a:pt x="83139" y="12698"/>
                  </a:lnTo>
                  <a:lnTo>
                    <a:pt x="83139" y="21694"/>
                  </a:lnTo>
                  <a:cubicBezTo>
                    <a:pt x="83139" y="24870"/>
                    <a:pt x="85256" y="27515"/>
                    <a:pt x="88430" y="28045"/>
                  </a:cubicBezTo>
                  <a:cubicBezTo>
                    <a:pt x="95309" y="29631"/>
                    <a:pt x="101658" y="32277"/>
                    <a:pt x="107479" y="35982"/>
                  </a:cubicBezTo>
                  <a:cubicBezTo>
                    <a:pt x="110124" y="37568"/>
                    <a:pt x="113299" y="37568"/>
                    <a:pt x="115945" y="35452"/>
                  </a:cubicBezTo>
                  <a:lnTo>
                    <a:pt x="122294" y="29102"/>
                  </a:lnTo>
                  <a:lnTo>
                    <a:pt x="128644" y="35452"/>
                  </a:lnTo>
                  <a:lnTo>
                    <a:pt x="122294" y="41800"/>
                  </a:lnTo>
                  <a:cubicBezTo>
                    <a:pt x="120177" y="43918"/>
                    <a:pt x="119648" y="47621"/>
                    <a:pt x="121765" y="50266"/>
                  </a:cubicBezTo>
                  <a:cubicBezTo>
                    <a:pt x="125469" y="56087"/>
                    <a:pt x="128644" y="62438"/>
                    <a:pt x="129702" y="69315"/>
                  </a:cubicBezTo>
                  <a:cubicBezTo>
                    <a:pt x="130231" y="72490"/>
                    <a:pt x="132876" y="74606"/>
                    <a:pt x="136051" y="74606"/>
                  </a:cubicBezTo>
                  <a:lnTo>
                    <a:pt x="145046" y="74606"/>
                  </a:lnTo>
                  <a:lnTo>
                    <a:pt x="145046" y="83602"/>
                  </a:lnTo>
                  <a:lnTo>
                    <a:pt x="136051" y="83602"/>
                  </a:lnTo>
                  <a:cubicBezTo>
                    <a:pt x="132347" y="83602"/>
                    <a:pt x="129702" y="86248"/>
                    <a:pt x="129702" y="89950"/>
                  </a:cubicBezTo>
                  <a:cubicBezTo>
                    <a:pt x="129702" y="93655"/>
                    <a:pt x="132347" y="96301"/>
                    <a:pt x="136051" y="96301"/>
                  </a:cubicBezTo>
                  <a:lnTo>
                    <a:pt x="151396" y="96301"/>
                  </a:lnTo>
                  <a:cubicBezTo>
                    <a:pt x="155100" y="96301"/>
                    <a:pt x="157745" y="93655"/>
                    <a:pt x="157745" y="89950"/>
                  </a:cubicBezTo>
                  <a:lnTo>
                    <a:pt x="157745" y="68256"/>
                  </a:lnTo>
                  <a:cubicBezTo>
                    <a:pt x="157745" y="64554"/>
                    <a:pt x="155100" y="61908"/>
                    <a:pt x="151396" y="61908"/>
                  </a:cubicBezTo>
                  <a:lnTo>
                    <a:pt x="140813" y="61908"/>
                  </a:lnTo>
                  <a:cubicBezTo>
                    <a:pt x="139226" y="57146"/>
                    <a:pt x="137638" y="52382"/>
                    <a:pt x="134993" y="47621"/>
                  </a:cubicBezTo>
                  <a:lnTo>
                    <a:pt x="142401" y="40214"/>
                  </a:lnTo>
                  <a:cubicBezTo>
                    <a:pt x="143459" y="39154"/>
                    <a:pt x="144517" y="37568"/>
                    <a:pt x="144517" y="35452"/>
                  </a:cubicBezTo>
                  <a:cubicBezTo>
                    <a:pt x="144517" y="33336"/>
                    <a:pt x="143988" y="32277"/>
                    <a:pt x="142401" y="30690"/>
                  </a:cubicBezTo>
                  <a:lnTo>
                    <a:pt x="127056" y="15344"/>
                  </a:lnTo>
                  <a:cubicBezTo>
                    <a:pt x="125998" y="14287"/>
                    <a:pt x="124410" y="13228"/>
                    <a:pt x="122294" y="13228"/>
                  </a:cubicBezTo>
                  <a:cubicBezTo>
                    <a:pt x="120177" y="13228"/>
                    <a:pt x="119119" y="13758"/>
                    <a:pt x="117532" y="15344"/>
                  </a:cubicBezTo>
                  <a:lnTo>
                    <a:pt x="110124" y="22754"/>
                  </a:lnTo>
                  <a:cubicBezTo>
                    <a:pt x="105891" y="20108"/>
                    <a:pt x="101129" y="18519"/>
                    <a:pt x="95838" y="16933"/>
                  </a:cubicBezTo>
                  <a:lnTo>
                    <a:pt x="95838" y="6350"/>
                  </a:lnTo>
                  <a:cubicBezTo>
                    <a:pt x="95838" y="2646"/>
                    <a:pt x="93193" y="0"/>
                    <a:pt x="89489" y="0"/>
                  </a:cubicBezTo>
                  <a:lnTo>
                    <a:pt x="67795" y="0"/>
                  </a:lnTo>
                  <a:cubicBezTo>
                    <a:pt x="64091" y="0"/>
                    <a:pt x="61445" y="2646"/>
                    <a:pt x="61445" y="6350"/>
                  </a:cubicBezTo>
                  <a:lnTo>
                    <a:pt x="61445" y="16933"/>
                  </a:lnTo>
                  <a:cubicBezTo>
                    <a:pt x="56683" y="18519"/>
                    <a:pt x="51921" y="20108"/>
                    <a:pt x="47159" y="22754"/>
                  </a:cubicBezTo>
                  <a:lnTo>
                    <a:pt x="39751" y="15344"/>
                  </a:lnTo>
                  <a:cubicBezTo>
                    <a:pt x="37106" y="12698"/>
                    <a:pt x="32873" y="12698"/>
                    <a:pt x="30757" y="15344"/>
                  </a:cubicBezTo>
                  <a:lnTo>
                    <a:pt x="15412" y="30690"/>
                  </a:lnTo>
                  <a:cubicBezTo>
                    <a:pt x="14354" y="31747"/>
                    <a:pt x="13295" y="33336"/>
                    <a:pt x="13295" y="35452"/>
                  </a:cubicBezTo>
                  <a:cubicBezTo>
                    <a:pt x="13295" y="37568"/>
                    <a:pt x="13825" y="38627"/>
                    <a:pt x="15412" y="40214"/>
                  </a:cubicBezTo>
                  <a:lnTo>
                    <a:pt x="22820" y="47621"/>
                  </a:lnTo>
                  <a:cubicBezTo>
                    <a:pt x="20174" y="51855"/>
                    <a:pt x="18587" y="56617"/>
                    <a:pt x="16999" y="61908"/>
                  </a:cubicBezTo>
                  <a:lnTo>
                    <a:pt x="6417" y="61908"/>
                  </a:lnTo>
                  <a:cubicBezTo>
                    <a:pt x="2713" y="61908"/>
                    <a:pt x="67" y="64554"/>
                    <a:pt x="67" y="68256"/>
                  </a:cubicBezTo>
                  <a:lnTo>
                    <a:pt x="67" y="89950"/>
                  </a:lnTo>
                  <a:cubicBezTo>
                    <a:pt x="-462" y="93655"/>
                    <a:pt x="2184" y="96301"/>
                    <a:pt x="5888" y="96301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9" name="Forma libre 311">
              <a:extLst>
                <a:ext uri="{FF2B5EF4-FFF2-40B4-BE49-F238E27FC236}">
                  <a16:creationId xmlns:a16="http://schemas.microsoft.com/office/drawing/2014/main" id="{D799FE0D-95FA-4A4F-A8B0-661C6A56CFB7}"/>
                </a:ext>
              </a:extLst>
            </p:cNvPr>
            <p:cNvSpPr/>
            <p:nvPr/>
          </p:nvSpPr>
          <p:spPr>
            <a:xfrm>
              <a:off x="4639601" y="22956888"/>
              <a:ext cx="84659" cy="58203"/>
            </a:xfrm>
            <a:custGeom>
              <a:avLst/>
              <a:gdLst>
                <a:gd name="connsiteX0" fmla="*/ 75135 w 84659"/>
                <a:gd name="connsiteY0" fmla="*/ 59789 h 58203"/>
                <a:gd name="connsiteX1" fmla="*/ 77252 w 84659"/>
                <a:gd name="connsiteY1" fmla="*/ 60319 h 58203"/>
                <a:gd name="connsiteX2" fmla="*/ 83601 w 84659"/>
                <a:gd name="connsiteY2" fmla="*/ 55557 h 58203"/>
                <a:gd name="connsiteX3" fmla="*/ 85717 w 84659"/>
                <a:gd name="connsiteY3" fmla="*/ 42857 h 58203"/>
                <a:gd name="connsiteX4" fmla="*/ 42859 w 84659"/>
                <a:gd name="connsiteY4" fmla="*/ 0 h 58203"/>
                <a:gd name="connsiteX5" fmla="*/ 0 w 84659"/>
                <a:gd name="connsiteY5" fmla="*/ 42857 h 58203"/>
                <a:gd name="connsiteX6" fmla="*/ 2117 w 84659"/>
                <a:gd name="connsiteY6" fmla="*/ 55557 h 58203"/>
                <a:gd name="connsiteX7" fmla="*/ 10053 w 84659"/>
                <a:gd name="connsiteY7" fmla="*/ 59789 h 58203"/>
                <a:gd name="connsiteX8" fmla="*/ 14286 w 84659"/>
                <a:gd name="connsiteY8" fmla="*/ 51853 h 58203"/>
                <a:gd name="connsiteX9" fmla="*/ 12699 w 84659"/>
                <a:gd name="connsiteY9" fmla="*/ 42857 h 58203"/>
                <a:gd name="connsiteX10" fmla="*/ 42330 w 84659"/>
                <a:gd name="connsiteY10" fmla="*/ 13228 h 58203"/>
                <a:gd name="connsiteX11" fmla="*/ 71960 w 84659"/>
                <a:gd name="connsiteY11" fmla="*/ 42857 h 58203"/>
                <a:gd name="connsiteX12" fmla="*/ 70373 w 84659"/>
                <a:gd name="connsiteY12" fmla="*/ 51853 h 58203"/>
                <a:gd name="connsiteX13" fmla="*/ 75135 w 84659"/>
                <a:gd name="connsiteY13" fmla="*/ 59789 h 5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659" h="58203">
                  <a:moveTo>
                    <a:pt x="75135" y="59789"/>
                  </a:moveTo>
                  <a:cubicBezTo>
                    <a:pt x="75664" y="59789"/>
                    <a:pt x="76193" y="60319"/>
                    <a:pt x="77252" y="60319"/>
                  </a:cubicBezTo>
                  <a:cubicBezTo>
                    <a:pt x="79897" y="60319"/>
                    <a:pt x="82543" y="58730"/>
                    <a:pt x="83601" y="55557"/>
                  </a:cubicBezTo>
                  <a:cubicBezTo>
                    <a:pt x="85188" y="51323"/>
                    <a:pt x="85717" y="47091"/>
                    <a:pt x="85717" y="42857"/>
                  </a:cubicBezTo>
                  <a:cubicBezTo>
                    <a:pt x="85717" y="19576"/>
                    <a:pt x="66669" y="0"/>
                    <a:pt x="42859" y="0"/>
                  </a:cubicBezTo>
                  <a:cubicBezTo>
                    <a:pt x="19577" y="0"/>
                    <a:pt x="0" y="19046"/>
                    <a:pt x="0" y="42857"/>
                  </a:cubicBezTo>
                  <a:cubicBezTo>
                    <a:pt x="0" y="47091"/>
                    <a:pt x="529" y="50793"/>
                    <a:pt x="2117" y="55557"/>
                  </a:cubicBezTo>
                  <a:cubicBezTo>
                    <a:pt x="3175" y="58730"/>
                    <a:pt x="6878" y="60849"/>
                    <a:pt x="10053" y="59789"/>
                  </a:cubicBezTo>
                  <a:cubicBezTo>
                    <a:pt x="13228" y="58730"/>
                    <a:pt x="15345" y="55028"/>
                    <a:pt x="14286" y="51853"/>
                  </a:cubicBezTo>
                  <a:cubicBezTo>
                    <a:pt x="13228" y="48677"/>
                    <a:pt x="12699" y="46032"/>
                    <a:pt x="12699" y="42857"/>
                  </a:cubicBezTo>
                  <a:cubicBezTo>
                    <a:pt x="12699" y="26456"/>
                    <a:pt x="25927" y="13228"/>
                    <a:pt x="42330" y="13228"/>
                  </a:cubicBezTo>
                  <a:cubicBezTo>
                    <a:pt x="58732" y="13228"/>
                    <a:pt x="71960" y="26456"/>
                    <a:pt x="71960" y="42857"/>
                  </a:cubicBezTo>
                  <a:cubicBezTo>
                    <a:pt x="71960" y="45502"/>
                    <a:pt x="71431" y="48148"/>
                    <a:pt x="70373" y="51853"/>
                  </a:cubicBezTo>
                  <a:cubicBezTo>
                    <a:pt x="69844" y="55557"/>
                    <a:pt x="71431" y="58730"/>
                    <a:pt x="75135" y="59789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533BA569-965B-7A47-85FA-E949EEA81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420638"/>
              </p:ext>
            </p:extLst>
          </p:nvPr>
        </p:nvGraphicFramePr>
        <p:xfrm>
          <a:off x="515434" y="3030159"/>
          <a:ext cx="10959171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3057">
                  <a:extLst>
                    <a:ext uri="{9D8B030D-6E8A-4147-A177-3AD203B41FA5}">
                      <a16:colId xmlns:a16="http://schemas.microsoft.com/office/drawing/2014/main" val="921349179"/>
                    </a:ext>
                  </a:extLst>
                </a:gridCol>
                <a:gridCol w="4153874">
                  <a:extLst>
                    <a:ext uri="{9D8B030D-6E8A-4147-A177-3AD203B41FA5}">
                      <a16:colId xmlns:a16="http://schemas.microsoft.com/office/drawing/2014/main" val="2622356820"/>
                    </a:ext>
                  </a:extLst>
                </a:gridCol>
                <a:gridCol w="3152240">
                  <a:extLst>
                    <a:ext uri="{9D8B030D-6E8A-4147-A177-3AD203B41FA5}">
                      <a16:colId xmlns:a16="http://schemas.microsoft.com/office/drawing/2014/main" val="16283876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dirty="0">
                          <a:latin typeface="Century Gothic" panose="020B0502020202020204" pitchFamily="34" charset="0"/>
                        </a:rPr>
                        <a:t>Données d’entrées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dirty="0">
                          <a:latin typeface="Century Gothic" panose="020B0502020202020204" pitchFamily="34" charset="0"/>
                        </a:rPr>
                        <a:t>Activités principales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dirty="0">
                          <a:latin typeface="Century Gothic" panose="020B0502020202020204" pitchFamily="34" charset="0"/>
                        </a:rPr>
                        <a:t>Données de Sortie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073772"/>
                  </a:ext>
                </a:extLst>
              </a:tr>
            </a:tbl>
          </a:graphicData>
        </a:graphic>
      </p:graphicFrame>
      <p:graphicFrame>
        <p:nvGraphicFramePr>
          <p:cNvPr id="17" name="Tableau 2">
            <a:extLst>
              <a:ext uri="{FF2B5EF4-FFF2-40B4-BE49-F238E27FC236}">
                <a16:creationId xmlns:a16="http://schemas.microsoft.com/office/drawing/2014/main" id="{478349CA-C3FD-C247-BBCB-71203F50A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481228"/>
              </p:ext>
            </p:extLst>
          </p:nvPr>
        </p:nvGraphicFramePr>
        <p:xfrm>
          <a:off x="561044" y="3467257"/>
          <a:ext cx="10959171" cy="1659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3057">
                  <a:extLst>
                    <a:ext uri="{9D8B030D-6E8A-4147-A177-3AD203B41FA5}">
                      <a16:colId xmlns:a16="http://schemas.microsoft.com/office/drawing/2014/main" val="921349179"/>
                    </a:ext>
                  </a:extLst>
                </a:gridCol>
                <a:gridCol w="4095012">
                  <a:extLst>
                    <a:ext uri="{9D8B030D-6E8A-4147-A177-3AD203B41FA5}">
                      <a16:colId xmlns:a16="http://schemas.microsoft.com/office/drawing/2014/main" val="2622356820"/>
                    </a:ext>
                  </a:extLst>
                </a:gridCol>
                <a:gridCol w="3211102">
                  <a:extLst>
                    <a:ext uri="{9D8B030D-6E8A-4147-A177-3AD203B41FA5}">
                      <a16:colId xmlns:a16="http://schemas.microsoft.com/office/drawing/2014/main" val="1628387629"/>
                    </a:ext>
                  </a:extLst>
                </a:gridCol>
              </a:tblGrid>
              <a:tr h="304046">
                <a:tc rowSpan="4"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Cartographie des usagers potentiels</a:t>
                      </a: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fr-F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Rapport d’utilisation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073772"/>
                  </a:ext>
                </a:extLst>
              </a:tr>
              <a:tr h="36507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Typologie des usages des résultats de recherche</a:t>
                      </a: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181481"/>
                  </a:ext>
                </a:extLst>
              </a:tr>
              <a:tr h="36507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Identification des mots clés de suivi de l’utilisation des résultats</a:t>
                      </a: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694700"/>
                  </a:ext>
                </a:extLst>
              </a:tr>
              <a:tr h="54761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Mise en place d’un dispositif de veille</a:t>
                      </a:r>
                    </a:p>
                    <a:p>
                      <a:endParaRPr lang="fr-FR" sz="5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Collecte et traitement des données</a:t>
                      </a: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628153"/>
                  </a:ext>
                </a:extLst>
              </a:tr>
            </a:tbl>
          </a:graphicData>
        </a:graphic>
      </p:graphicFrame>
      <p:graphicFrame>
        <p:nvGraphicFramePr>
          <p:cNvPr id="19" name="Tableau 2">
            <a:extLst>
              <a:ext uri="{FF2B5EF4-FFF2-40B4-BE49-F238E27FC236}">
                <a16:creationId xmlns:a16="http://schemas.microsoft.com/office/drawing/2014/main" id="{375B0FF2-0727-D243-A7CD-13899F405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25324"/>
              </p:ext>
            </p:extLst>
          </p:nvPr>
        </p:nvGraphicFramePr>
        <p:xfrm>
          <a:off x="515433" y="4978567"/>
          <a:ext cx="1095917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9585">
                  <a:extLst>
                    <a:ext uri="{9D8B030D-6E8A-4147-A177-3AD203B41FA5}">
                      <a16:colId xmlns:a16="http://schemas.microsoft.com/office/drawing/2014/main" val="921349179"/>
                    </a:ext>
                  </a:extLst>
                </a:gridCol>
                <a:gridCol w="5479585">
                  <a:extLst>
                    <a:ext uri="{9D8B030D-6E8A-4147-A177-3AD203B41FA5}">
                      <a16:colId xmlns:a16="http://schemas.microsoft.com/office/drawing/2014/main" val="16283876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dirty="0">
                          <a:latin typeface="Century Gothic" panose="020B0502020202020204" pitchFamily="34" charset="0"/>
                        </a:rPr>
                        <a:t>Finalité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dirty="0">
                          <a:latin typeface="Century Gothic" panose="020B0502020202020204" pitchFamily="34" charset="0"/>
                        </a:rPr>
                        <a:t>Indicateurs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073772"/>
                  </a:ext>
                </a:extLst>
              </a:tr>
            </a:tbl>
          </a:graphicData>
        </a:graphic>
      </p:graphicFrame>
      <p:graphicFrame>
        <p:nvGraphicFramePr>
          <p:cNvPr id="20" name="Tableau 2">
            <a:extLst>
              <a:ext uri="{FF2B5EF4-FFF2-40B4-BE49-F238E27FC236}">
                <a16:creationId xmlns:a16="http://schemas.microsoft.com/office/drawing/2014/main" id="{5DEE4FA3-37F9-AC41-8DA0-CB641E4F5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798452"/>
              </p:ext>
            </p:extLst>
          </p:nvPr>
        </p:nvGraphicFramePr>
        <p:xfrm>
          <a:off x="559486" y="5357797"/>
          <a:ext cx="10959170" cy="923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4323">
                  <a:extLst>
                    <a:ext uri="{9D8B030D-6E8A-4147-A177-3AD203B41FA5}">
                      <a16:colId xmlns:a16="http://schemas.microsoft.com/office/drawing/2014/main" val="2622356820"/>
                    </a:ext>
                  </a:extLst>
                </a:gridCol>
                <a:gridCol w="5064847">
                  <a:extLst>
                    <a:ext uri="{9D8B030D-6E8A-4147-A177-3AD203B41FA5}">
                      <a16:colId xmlns:a16="http://schemas.microsoft.com/office/drawing/2014/main" val="1628387629"/>
                    </a:ext>
                  </a:extLst>
                </a:gridCol>
              </a:tblGrid>
              <a:tr h="618933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S’assurer </a:t>
                      </a: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la conformité des usages attendus des usages réels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conformité des usages attendus des usages </a:t>
                      </a: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réels</a:t>
                      </a:r>
                      <a:endParaRPr lang="fr-FR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073772"/>
                  </a:ext>
                </a:extLst>
              </a:tr>
              <a:tr h="181765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Pilotage : Manager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76694700"/>
                  </a:ext>
                </a:extLst>
              </a:tr>
            </a:tbl>
          </a:graphicData>
        </a:graphic>
      </p:graphicFrame>
      <p:sp>
        <p:nvSpPr>
          <p:cNvPr id="3" name="Signalisation droite 2">
            <a:extLst>
              <a:ext uri="{FF2B5EF4-FFF2-40B4-BE49-F238E27FC236}">
                <a16:creationId xmlns:a16="http://schemas.microsoft.com/office/drawing/2014/main" id="{F3A5D952-6873-F143-B699-524F6E1E99D3}"/>
              </a:ext>
            </a:extLst>
          </p:cNvPr>
          <p:cNvSpPr/>
          <p:nvPr/>
        </p:nvSpPr>
        <p:spPr>
          <a:xfrm>
            <a:off x="655291" y="3606204"/>
            <a:ext cx="3347080" cy="970156"/>
          </a:xfrm>
          <a:prstGeom prst="homePlate">
            <a:avLst/>
          </a:prstGeom>
          <a:solidFill>
            <a:srgbClr val="006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5610F18-A82E-A545-A438-8EC4896FF46B}"/>
              </a:ext>
            </a:extLst>
          </p:cNvPr>
          <p:cNvSpPr txBox="1"/>
          <p:nvPr/>
        </p:nvSpPr>
        <p:spPr>
          <a:xfrm>
            <a:off x="826404" y="3849027"/>
            <a:ext cx="2898102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SN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Résultats de recherche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FC3D12F-7E2B-1549-9299-EB6A3F86F8A9}"/>
              </a:ext>
            </a:extLst>
          </p:cNvPr>
          <p:cNvSpPr txBox="1"/>
          <p:nvPr/>
        </p:nvSpPr>
        <p:spPr>
          <a:xfrm>
            <a:off x="272386" y="6583579"/>
            <a:ext cx="774410" cy="466408"/>
          </a:xfrm>
          <a:prstGeom prst="rect">
            <a:avLst/>
          </a:prstGeom>
          <a:solidFill>
            <a:srgbClr val="DEEBF7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9037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F16CF5-01BF-4E94-8B4C-A506F196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81" y="-19243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sz="3100" b="1" dirty="0" err="1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Tracking</a:t>
            </a:r>
            <a:r>
              <a:rPr lang="fr-FR" sz="31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 de l’utilisation des travaux de </a:t>
            </a:r>
            <a:r>
              <a:rPr lang="fr-FR" sz="3100" b="1" dirty="0" err="1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Lartes</a:t>
            </a:r>
            <a:r>
              <a:rPr lang="fr-FR" sz="31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: Cas  du PST</a:t>
            </a:r>
            <a:br>
              <a:rPr lang="fr-FR" sz="31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fr-FR" sz="3100" b="1" dirty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ECBFDBA4-E2BC-4FA7-A800-6CDF6E1E09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099832"/>
              </p:ext>
            </p:extLst>
          </p:nvPr>
        </p:nvGraphicFramePr>
        <p:xfrm>
          <a:off x="92766" y="776288"/>
          <a:ext cx="12099236" cy="6585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730">
                  <a:extLst>
                    <a:ext uri="{9D8B030D-6E8A-4147-A177-3AD203B41FA5}">
                      <a16:colId xmlns:a16="http://schemas.microsoft.com/office/drawing/2014/main" val="3595714445"/>
                    </a:ext>
                  </a:extLst>
                </a:gridCol>
                <a:gridCol w="1683026">
                  <a:extLst>
                    <a:ext uri="{9D8B030D-6E8A-4147-A177-3AD203B41FA5}">
                      <a16:colId xmlns:a16="http://schemas.microsoft.com/office/drawing/2014/main" val="2662817226"/>
                    </a:ext>
                  </a:extLst>
                </a:gridCol>
                <a:gridCol w="4240695">
                  <a:extLst>
                    <a:ext uri="{9D8B030D-6E8A-4147-A177-3AD203B41FA5}">
                      <a16:colId xmlns:a16="http://schemas.microsoft.com/office/drawing/2014/main" val="1461489433"/>
                    </a:ext>
                  </a:extLst>
                </a:gridCol>
                <a:gridCol w="1338470">
                  <a:extLst>
                    <a:ext uri="{9D8B030D-6E8A-4147-A177-3AD203B41FA5}">
                      <a16:colId xmlns:a16="http://schemas.microsoft.com/office/drawing/2014/main" val="958091315"/>
                    </a:ext>
                  </a:extLst>
                </a:gridCol>
                <a:gridCol w="3432315">
                  <a:extLst>
                    <a:ext uri="{9D8B030D-6E8A-4147-A177-3AD203B41FA5}">
                      <a16:colId xmlns:a16="http://schemas.microsoft.com/office/drawing/2014/main" val="3265343440"/>
                    </a:ext>
                  </a:extLst>
                </a:gridCol>
              </a:tblGrid>
              <a:tr h="12690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Résultats de recherche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Cartographie des utilisateurs potentiels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Pour quelles utilisations des résultats de recherches ?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 les résultats des travaux de Lartes sont utilisés?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Sources de vérification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7143547"/>
                  </a:ext>
                </a:extLst>
              </a:tr>
              <a:tr h="851446"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PST Université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Planification de la politique de l’Enseignement supérieur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Documents de politiques publiques (citations et références)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1223148"/>
                  </a:ext>
                </a:extLst>
              </a:tr>
              <a:tr h="85144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Rectorat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Politique de gestion des ressources humaines de l’Université (recrutement, formation, </a:t>
                      </a:r>
                      <a:r>
                        <a:rPr lang="fr-FR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etc</a:t>
                      </a: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Rapports du rectorat (rapport annuel, rapport sur les RH)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9374363"/>
                  </a:ext>
                </a:extLst>
              </a:tr>
              <a:tr h="6548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Facultés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de gestion prévisionnelle du personnel des facultés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Rapports (rapport annuel, rapport sur les RH)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5673651"/>
                  </a:ext>
                </a:extLst>
              </a:tr>
              <a:tr h="9626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Syndicats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Dialogue avec les autorités universitaires et l’Etat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Mémorandum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Cahier de revendications (citations et références)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0508446"/>
                  </a:ext>
                </a:extLst>
              </a:tr>
              <a:tr h="85144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Chercheurs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Alimentation des travaux de recherches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Google scholar, Thèses soutenues, statistiques du site web </a:t>
                      </a:r>
                      <a:r>
                        <a:rPr lang="fr-FR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Lartes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7968592"/>
                  </a:ext>
                </a:extLst>
              </a:tr>
              <a:tr h="109796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Organisations internationales et PTF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Meilleure connaissance de l’environnement universitaire et développement des options d’appui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Rapports de revue de politiques sectoriels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Documents de projets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9940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5297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BF82EC6-81B9-0A4E-8421-FA51B2A05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5000" y="0"/>
            <a:ext cx="10287000" cy="6858000"/>
          </a:xfrm>
          <a:prstGeom prst="rect">
            <a:avLst/>
          </a:prstGeom>
        </p:spPr>
      </p:pic>
      <p:sp>
        <p:nvSpPr>
          <p:cNvPr id="17" name="Rectangle : avec coins arrondis en haut 16">
            <a:extLst>
              <a:ext uri="{FF2B5EF4-FFF2-40B4-BE49-F238E27FC236}">
                <a16:creationId xmlns:a16="http://schemas.microsoft.com/office/drawing/2014/main" id="{0CAF62F3-A3F1-1446-AF99-E39198093133}"/>
              </a:ext>
            </a:extLst>
          </p:cNvPr>
          <p:cNvSpPr/>
          <p:nvPr/>
        </p:nvSpPr>
        <p:spPr>
          <a:xfrm rot="16200000" flipV="1">
            <a:off x="2666999" y="-2667001"/>
            <a:ext cx="6858000" cy="12192002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chemeClr val="bg1">
                  <a:alpha val="92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89C1AC-232B-4390-9DE2-7A7D2BEFD32D}"/>
              </a:ext>
            </a:extLst>
          </p:cNvPr>
          <p:cNvSpPr/>
          <p:nvPr/>
        </p:nvSpPr>
        <p:spPr>
          <a:xfrm>
            <a:off x="2413326" y="1725563"/>
            <a:ext cx="89878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>
                <a:solidFill>
                  <a:srgbClr val="006EB7"/>
                </a:solidFill>
                <a:latin typeface="Century Gothic" panose="020B0502020202020204" pitchFamily="34" charset="0"/>
              </a:rPr>
              <a:t>Qu’est ce que le Management des connaissances?</a:t>
            </a:r>
          </a:p>
        </p:txBody>
      </p:sp>
      <p:sp>
        <p:nvSpPr>
          <p:cNvPr id="28" name="Titre 1">
            <a:extLst>
              <a:ext uri="{FF2B5EF4-FFF2-40B4-BE49-F238E27FC236}">
                <a16:creationId xmlns:a16="http://schemas.microsoft.com/office/drawing/2014/main" id="{CA0724BC-B041-4049-ABD7-324EFBBBC826}"/>
              </a:ext>
            </a:extLst>
          </p:cNvPr>
          <p:cNvSpPr txBox="1">
            <a:spLocks/>
          </p:cNvSpPr>
          <p:nvPr/>
        </p:nvSpPr>
        <p:spPr>
          <a:xfrm>
            <a:off x="1630273" y="1272850"/>
            <a:ext cx="1135632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lvl="0">
              <a:defRPr sz="3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sz="5400" dirty="0">
                <a:solidFill>
                  <a:srgbClr val="006EB7"/>
                </a:solidFill>
              </a:rPr>
              <a:t>1.</a:t>
            </a:r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B417F578-749B-F64B-A6BD-00257AA99DB4}"/>
              </a:ext>
            </a:extLst>
          </p:cNvPr>
          <p:cNvSpPr txBox="1">
            <a:spLocks/>
          </p:cNvSpPr>
          <p:nvPr/>
        </p:nvSpPr>
        <p:spPr>
          <a:xfrm>
            <a:off x="1643179" y="2589569"/>
            <a:ext cx="1135632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lvl="0">
              <a:defRPr sz="5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>
                <a:solidFill>
                  <a:srgbClr val="006EB7"/>
                </a:solidFill>
              </a:rPr>
              <a:t>2.</a:t>
            </a: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2CF726AE-C82F-7C40-BB1A-32FF3E764D6A}"/>
              </a:ext>
            </a:extLst>
          </p:cNvPr>
          <p:cNvSpPr txBox="1">
            <a:spLocks/>
          </p:cNvSpPr>
          <p:nvPr/>
        </p:nvSpPr>
        <p:spPr>
          <a:xfrm>
            <a:off x="1656085" y="3939853"/>
            <a:ext cx="1135632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lvl="0">
              <a:defRPr sz="5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>
                <a:solidFill>
                  <a:srgbClr val="006EB7"/>
                </a:solidFill>
              </a:rPr>
              <a:t>3.</a:t>
            </a:r>
          </a:p>
        </p:txBody>
      </p:sp>
      <p:sp>
        <p:nvSpPr>
          <p:cNvPr id="35" name="Titre 1">
            <a:extLst>
              <a:ext uri="{FF2B5EF4-FFF2-40B4-BE49-F238E27FC236}">
                <a16:creationId xmlns:a16="http://schemas.microsoft.com/office/drawing/2014/main" id="{124A4A99-BD66-C345-965F-3946B9A5C094}"/>
              </a:ext>
            </a:extLst>
          </p:cNvPr>
          <p:cNvSpPr txBox="1">
            <a:spLocks/>
          </p:cNvSpPr>
          <p:nvPr/>
        </p:nvSpPr>
        <p:spPr>
          <a:xfrm>
            <a:off x="1656085" y="5351185"/>
            <a:ext cx="1135632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lvl="0">
              <a:defRPr sz="5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>
                <a:solidFill>
                  <a:srgbClr val="006EB7"/>
                </a:solidFill>
              </a:rPr>
              <a:t>4.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65DB605-DC8B-7745-9AFE-9D310F15789D}"/>
              </a:ext>
            </a:extLst>
          </p:cNvPr>
          <p:cNvSpPr/>
          <p:nvPr/>
        </p:nvSpPr>
        <p:spPr>
          <a:xfrm>
            <a:off x="2312887" y="3003298"/>
            <a:ext cx="9294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EB7"/>
                </a:solidFill>
                <a:latin typeface="Century Gothic" panose="020B0502020202020204" pitchFamily="34" charset="0"/>
              </a:rPr>
              <a:t>Sur quels atouts, le LARTES a de la valeur ajoutée pour le transfert des connaissances?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6886459-61CF-7B45-B120-4A5AA17015D1}"/>
              </a:ext>
            </a:extLst>
          </p:cNvPr>
          <p:cNvSpPr/>
          <p:nvPr/>
        </p:nvSpPr>
        <p:spPr>
          <a:xfrm>
            <a:off x="2413327" y="4306513"/>
            <a:ext cx="8987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EB7"/>
                </a:solidFill>
                <a:latin typeface="Century Gothic" panose="020B0502020202020204" pitchFamily="34" charset="0"/>
              </a:rPr>
              <a:t>Quelle stratégie pour le transfert des connaissances produites par LARTES?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CC1573A-A7F2-1F45-BFED-F5D5799D55C8}"/>
              </a:ext>
            </a:extLst>
          </p:cNvPr>
          <p:cNvSpPr/>
          <p:nvPr/>
        </p:nvSpPr>
        <p:spPr>
          <a:xfrm>
            <a:off x="2397857" y="5769175"/>
            <a:ext cx="9124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>
                <a:solidFill>
                  <a:srgbClr val="006EB7"/>
                </a:solidFill>
                <a:latin typeface="Century Gothic" panose="020B0502020202020204" pitchFamily="34" charset="0"/>
              </a:rPr>
              <a:t>Comment effectuer le suivi des utilisations et des effets des résultats du LARTES?</a:t>
            </a:r>
          </a:p>
        </p:txBody>
      </p:sp>
      <p:sp>
        <p:nvSpPr>
          <p:cNvPr id="92" name="Rectangle : avec coin arrondi 91">
            <a:extLst>
              <a:ext uri="{FF2B5EF4-FFF2-40B4-BE49-F238E27FC236}">
                <a16:creationId xmlns:a16="http://schemas.microsoft.com/office/drawing/2014/main" id="{AEAFC4CF-3166-DF4E-ABB4-B86FB1085617}"/>
              </a:ext>
            </a:extLst>
          </p:cNvPr>
          <p:cNvSpPr/>
          <p:nvPr/>
        </p:nvSpPr>
        <p:spPr>
          <a:xfrm flipV="1">
            <a:off x="0" y="-2"/>
            <a:ext cx="1382099" cy="6880557"/>
          </a:xfrm>
          <a:prstGeom prst="round1Rect">
            <a:avLst>
              <a:gd name="adj" fmla="val 0"/>
            </a:avLst>
          </a:prstGeom>
          <a:solidFill>
            <a:srgbClr val="00AF41"/>
          </a:solidFill>
          <a:ln>
            <a:noFill/>
          </a:ln>
          <a:effectLst>
            <a:outerShdw blurRad="368300" sx="99000" sy="99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6" name="Grupo 75">
            <a:extLst>
              <a:ext uri="{FF2B5EF4-FFF2-40B4-BE49-F238E27FC236}">
                <a16:creationId xmlns:a16="http://schemas.microsoft.com/office/drawing/2014/main" id="{D27616D4-5446-6F49-A538-3731DEAF4790}"/>
              </a:ext>
            </a:extLst>
          </p:cNvPr>
          <p:cNvGrpSpPr/>
          <p:nvPr/>
        </p:nvGrpSpPr>
        <p:grpSpPr>
          <a:xfrm>
            <a:off x="498676" y="1446236"/>
            <a:ext cx="442526" cy="555835"/>
            <a:chOff x="804774" y="17669400"/>
            <a:chExt cx="248686" cy="312362"/>
          </a:xfrm>
          <a:solidFill>
            <a:schemeClr val="bg1"/>
          </a:solidFill>
        </p:grpSpPr>
        <p:sp>
          <p:nvSpPr>
            <p:cNvPr id="47" name="Forma libre 627">
              <a:extLst>
                <a:ext uri="{FF2B5EF4-FFF2-40B4-BE49-F238E27FC236}">
                  <a16:creationId xmlns:a16="http://schemas.microsoft.com/office/drawing/2014/main" id="{CA11FD23-9F95-C54C-B22A-E4AC0C2C14A7}"/>
                </a:ext>
              </a:extLst>
            </p:cNvPr>
            <p:cNvSpPr/>
            <p:nvPr/>
          </p:nvSpPr>
          <p:spPr>
            <a:xfrm>
              <a:off x="804774" y="17722494"/>
              <a:ext cx="248686" cy="259268"/>
            </a:xfrm>
            <a:custGeom>
              <a:avLst/>
              <a:gdLst>
                <a:gd name="connsiteX0" fmla="*/ 182319 w 248685"/>
                <a:gd name="connsiteY0" fmla="*/ 150617 h 259268"/>
                <a:gd name="connsiteX1" fmla="*/ 219887 w 248685"/>
                <a:gd name="connsiteY1" fmla="*/ 89240 h 259268"/>
                <a:gd name="connsiteX2" fmla="*/ 219887 w 248685"/>
                <a:gd name="connsiteY2" fmla="*/ 58021 h 259268"/>
                <a:gd name="connsiteX3" fmla="*/ 213537 w 248685"/>
                <a:gd name="connsiteY3" fmla="*/ 51672 h 259268"/>
                <a:gd name="connsiteX4" fmla="*/ 90253 w 248685"/>
                <a:gd name="connsiteY4" fmla="*/ 51672 h 259268"/>
                <a:gd name="connsiteX5" fmla="*/ 13001 w 248685"/>
                <a:gd name="connsiteY5" fmla="*/ 878 h 259268"/>
                <a:gd name="connsiteX6" fmla="*/ 7710 w 248685"/>
                <a:gd name="connsiteY6" fmla="*/ 348 h 259268"/>
                <a:gd name="connsiteX7" fmla="*/ 3477 w 248685"/>
                <a:gd name="connsiteY7" fmla="*/ 4051 h 259268"/>
                <a:gd name="connsiteX8" fmla="*/ 14589 w 248685"/>
                <a:gd name="connsiteY8" fmla="*/ 45323 h 259268"/>
                <a:gd name="connsiteX9" fmla="*/ 50569 w 248685"/>
                <a:gd name="connsiteY9" fmla="*/ 69133 h 259268"/>
                <a:gd name="connsiteX10" fmla="*/ 68030 w 248685"/>
                <a:gd name="connsiteY10" fmla="*/ 74425 h 259268"/>
                <a:gd name="connsiteX11" fmla="*/ 81787 w 248685"/>
                <a:gd name="connsiteY11" fmla="*/ 71249 h 259268"/>
                <a:gd name="connsiteX12" fmla="*/ 81787 w 248685"/>
                <a:gd name="connsiteY12" fmla="*/ 89240 h 259268"/>
                <a:gd name="connsiteX13" fmla="*/ 119354 w 248685"/>
                <a:gd name="connsiteY13" fmla="*/ 150617 h 259268"/>
                <a:gd name="connsiteX14" fmla="*/ 50040 w 248685"/>
                <a:gd name="connsiteY14" fmla="*/ 244801 h 259268"/>
                <a:gd name="connsiteX15" fmla="*/ 50040 w 248685"/>
                <a:gd name="connsiteY15" fmla="*/ 245330 h 259268"/>
                <a:gd name="connsiteX16" fmla="*/ 50040 w 248685"/>
                <a:gd name="connsiteY16" fmla="*/ 245330 h 259268"/>
                <a:gd name="connsiteX17" fmla="*/ 50040 w 248685"/>
                <a:gd name="connsiteY17" fmla="*/ 245859 h 259268"/>
                <a:gd name="connsiteX18" fmla="*/ 50040 w 248685"/>
                <a:gd name="connsiteY18" fmla="*/ 246918 h 259268"/>
                <a:gd name="connsiteX19" fmla="*/ 66971 w 248685"/>
                <a:gd name="connsiteY19" fmla="*/ 261732 h 259268"/>
                <a:gd name="connsiteX20" fmla="*/ 233644 w 248685"/>
                <a:gd name="connsiteY20" fmla="*/ 261732 h 259268"/>
                <a:gd name="connsiteX21" fmla="*/ 250576 w 248685"/>
                <a:gd name="connsiteY21" fmla="*/ 246918 h 259268"/>
                <a:gd name="connsiteX22" fmla="*/ 250576 w 248685"/>
                <a:gd name="connsiteY22" fmla="*/ 245859 h 259268"/>
                <a:gd name="connsiteX23" fmla="*/ 250576 w 248685"/>
                <a:gd name="connsiteY23" fmla="*/ 245330 h 259268"/>
                <a:gd name="connsiteX24" fmla="*/ 250576 w 248685"/>
                <a:gd name="connsiteY24" fmla="*/ 245330 h 259268"/>
                <a:gd name="connsiteX25" fmla="*/ 250576 w 248685"/>
                <a:gd name="connsiteY25" fmla="*/ 244801 h 259268"/>
                <a:gd name="connsiteX26" fmla="*/ 182319 w 248685"/>
                <a:gd name="connsiteY26" fmla="*/ 150617 h 259268"/>
                <a:gd name="connsiteX27" fmla="*/ 57976 w 248685"/>
                <a:gd name="connsiteY27" fmla="*/ 58551 h 259268"/>
                <a:gd name="connsiteX28" fmla="*/ 21996 w 248685"/>
                <a:gd name="connsiteY28" fmla="*/ 34741 h 259268"/>
                <a:gd name="connsiteX29" fmla="*/ 13530 w 248685"/>
                <a:gd name="connsiteY29" fmla="*/ 16751 h 259268"/>
                <a:gd name="connsiteX30" fmla="*/ 78083 w 248685"/>
                <a:gd name="connsiteY30" fmla="*/ 59081 h 259268"/>
                <a:gd name="connsiteX31" fmla="*/ 57976 w 248685"/>
                <a:gd name="connsiteY31" fmla="*/ 58551 h 259268"/>
                <a:gd name="connsiteX32" fmla="*/ 95015 w 248685"/>
                <a:gd name="connsiteY32" fmla="*/ 89240 h 259268"/>
                <a:gd name="connsiteX33" fmla="*/ 95015 w 248685"/>
                <a:gd name="connsiteY33" fmla="*/ 64372 h 259268"/>
                <a:gd name="connsiteX34" fmla="*/ 207188 w 248685"/>
                <a:gd name="connsiteY34" fmla="*/ 64372 h 259268"/>
                <a:gd name="connsiteX35" fmla="*/ 207188 w 248685"/>
                <a:gd name="connsiteY35" fmla="*/ 89240 h 259268"/>
                <a:gd name="connsiteX36" fmla="*/ 151101 w 248685"/>
                <a:gd name="connsiteY36" fmla="*/ 145326 h 259268"/>
                <a:gd name="connsiteX37" fmla="*/ 95015 w 248685"/>
                <a:gd name="connsiteY37" fmla="*/ 89240 h 259268"/>
                <a:gd name="connsiteX38" fmla="*/ 234702 w 248685"/>
                <a:gd name="connsiteY38" fmla="*/ 249034 h 259268"/>
                <a:gd name="connsiteX39" fmla="*/ 68030 w 248685"/>
                <a:gd name="connsiteY39" fmla="*/ 249034 h 259268"/>
                <a:gd name="connsiteX40" fmla="*/ 63797 w 248685"/>
                <a:gd name="connsiteY40" fmla="*/ 245330 h 259268"/>
                <a:gd name="connsiteX41" fmla="*/ 151101 w 248685"/>
                <a:gd name="connsiteY41" fmla="*/ 158554 h 259268"/>
                <a:gd name="connsiteX42" fmla="*/ 238406 w 248685"/>
                <a:gd name="connsiteY42" fmla="*/ 245330 h 259268"/>
                <a:gd name="connsiteX43" fmla="*/ 234702 w 248685"/>
                <a:gd name="connsiteY43" fmla="*/ 249034 h 25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48685" h="259268">
                  <a:moveTo>
                    <a:pt x="182319" y="150617"/>
                  </a:moveTo>
                  <a:cubicBezTo>
                    <a:pt x="204542" y="138977"/>
                    <a:pt x="219887" y="116224"/>
                    <a:pt x="219887" y="89240"/>
                  </a:cubicBezTo>
                  <a:lnTo>
                    <a:pt x="219887" y="58021"/>
                  </a:lnTo>
                  <a:cubicBezTo>
                    <a:pt x="219887" y="54318"/>
                    <a:pt x="217241" y="51672"/>
                    <a:pt x="213537" y="51672"/>
                  </a:cubicBezTo>
                  <a:lnTo>
                    <a:pt x="90253" y="51672"/>
                  </a:lnTo>
                  <a:lnTo>
                    <a:pt x="13001" y="878"/>
                  </a:lnTo>
                  <a:cubicBezTo>
                    <a:pt x="11414" y="-182"/>
                    <a:pt x="9297" y="-182"/>
                    <a:pt x="7710" y="348"/>
                  </a:cubicBezTo>
                  <a:cubicBezTo>
                    <a:pt x="6123" y="878"/>
                    <a:pt x="4535" y="2464"/>
                    <a:pt x="3477" y="4051"/>
                  </a:cubicBezTo>
                  <a:cubicBezTo>
                    <a:pt x="-3931" y="18867"/>
                    <a:pt x="831" y="36328"/>
                    <a:pt x="14589" y="45323"/>
                  </a:cubicBezTo>
                  <a:lnTo>
                    <a:pt x="50569" y="69133"/>
                  </a:lnTo>
                  <a:cubicBezTo>
                    <a:pt x="55860" y="72837"/>
                    <a:pt x="62209" y="74425"/>
                    <a:pt x="68030" y="74425"/>
                  </a:cubicBezTo>
                  <a:cubicBezTo>
                    <a:pt x="72792" y="74425"/>
                    <a:pt x="77554" y="73367"/>
                    <a:pt x="81787" y="71249"/>
                  </a:cubicBezTo>
                  <a:lnTo>
                    <a:pt x="81787" y="89240"/>
                  </a:lnTo>
                  <a:cubicBezTo>
                    <a:pt x="81787" y="116224"/>
                    <a:pt x="97131" y="138977"/>
                    <a:pt x="119354" y="150617"/>
                  </a:cubicBezTo>
                  <a:cubicBezTo>
                    <a:pt x="79670" y="163845"/>
                    <a:pt x="50569" y="200883"/>
                    <a:pt x="50040" y="244801"/>
                  </a:cubicBezTo>
                  <a:cubicBezTo>
                    <a:pt x="50040" y="244801"/>
                    <a:pt x="50040" y="244801"/>
                    <a:pt x="50040" y="245330"/>
                  </a:cubicBezTo>
                  <a:cubicBezTo>
                    <a:pt x="50040" y="245330"/>
                    <a:pt x="50040" y="245330"/>
                    <a:pt x="50040" y="245330"/>
                  </a:cubicBezTo>
                  <a:cubicBezTo>
                    <a:pt x="50040" y="245330"/>
                    <a:pt x="50040" y="245859"/>
                    <a:pt x="50040" y="245859"/>
                  </a:cubicBezTo>
                  <a:cubicBezTo>
                    <a:pt x="50040" y="246388"/>
                    <a:pt x="50040" y="246918"/>
                    <a:pt x="50040" y="246918"/>
                  </a:cubicBezTo>
                  <a:cubicBezTo>
                    <a:pt x="51098" y="255383"/>
                    <a:pt x="57976" y="261732"/>
                    <a:pt x="66971" y="261732"/>
                  </a:cubicBezTo>
                  <a:lnTo>
                    <a:pt x="233644" y="261732"/>
                  </a:lnTo>
                  <a:cubicBezTo>
                    <a:pt x="242110" y="261732"/>
                    <a:pt x="249517" y="255383"/>
                    <a:pt x="250576" y="246918"/>
                  </a:cubicBezTo>
                  <a:cubicBezTo>
                    <a:pt x="250576" y="246388"/>
                    <a:pt x="250576" y="245859"/>
                    <a:pt x="250576" y="245859"/>
                  </a:cubicBezTo>
                  <a:cubicBezTo>
                    <a:pt x="250576" y="245859"/>
                    <a:pt x="250576" y="245330"/>
                    <a:pt x="250576" y="245330"/>
                  </a:cubicBezTo>
                  <a:cubicBezTo>
                    <a:pt x="250576" y="245330"/>
                    <a:pt x="250576" y="245330"/>
                    <a:pt x="250576" y="245330"/>
                  </a:cubicBezTo>
                  <a:cubicBezTo>
                    <a:pt x="250576" y="245330"/>
                    <a:pt x="250576" y="245330"/>
                    <a:pt x="250576" y="244801"/>
                  </a:cubicBezTo>
                  <a:cubicBezTo>
                    <a:pt x="251105" y="200883"/>
                    <a:pt x="222532" y="163845"/>
                    <a:pt x="182319" y="150617"/>
                  </a:cubicBezTo>
                  <a:close/>
                  <a:moveTo>
                    <a:pt x="57976" y="58551"/>
                  </a:moveTo>
                  <a:lnTo>
                    <a:pt x="21996" y="34741"/>
                  </a:lnTo>
                  <a:cubicBezTo>
                    <a:pt x="15647" y="30507"/>
                    <a:pt x="13001" y="23629"/>
                    <a:pt x="13530" y="16751"/>
                  </a:cubicBezTo>
                  <a:lnTo>
                    <a:pt x="78083" y="59081"/>
                  </a:lnTo>
                  <a:cubicBezTo>
                    <a:pt x="71733" y="62255"/>
                    <a:pt x="63797" y="62255"/>
                    <a:pt x="57976" y="58551"/>
                  </a:cubicBezTo>
                  <a:close/>
                  <a:moveTo>
                    <a:pt x="95015" y="89240"/>
                  </a:moveTo>
                  <a:lnTo>
                    <a:pt x="95015" y="64372"/>
                  </a:lnTo>
                  <a:lnTo>
                    <a:pt x="207188" y="64372"/>
                  </a:lnTo>
                  <a:lnTo>
                    <a:pt x="207188" y="89240"/>
                  </a:lnTo>
                  <a:cubicBezTo>
                    <a:pt x="207188" y="119929"/>
                    <a:pt x="181790" y="145326"/>
                    <a:pt x="151101" y="145326"/>
                  </a:cubicBezTo>
                  <a:cubicBezTo>
                    <a:pt x="120412" y="145856"/>
                    <a:pt x="95015" y="120458"/>
                    <a:pt x="95015" y="89240"/>
                  </a:cubicBezTo>
                  <a:close/>
                  <a:moveTo>
                    <a:pt x="234702" y="249034"/>
                  </a:moveTo>
                  <a:lnTo>
                    <a:pt x="68030" y="249034"/>
                  </a:lnTo>
                  <a:cubicBezTo>
                    <a:pt x="65913" y="249034"/>
                    <a:pt x="64326" y="247446"/>
                    <a:pt x="63797" y="245330"/>
                  </a:cubicBezTo>
                  <a:cubicBezTo>
                    <a:pt x="64326" y="197180"/>
                    <a:pt x="103481" y="158554"/>
                    <a:pt x="151101" y="158554"/>
                  </a:cubicBezTo>
                  <a:cubicBezTo>
                    <a:pt x="199251" y="158554"/>
                    <a:pt x="238406" y="197180"/>
                    <a:pt x="238406" y="245330"/>
                  </a:cubicBezTo>
                  <a:cubicBezTo>
                    <a:pt x="238406" y="247446"/>
                    <a:pt x="236819" y="249034"/>
                    <a:pt x="234702" y="249034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8" name="Forma libre 628">
              <a:extLst>
                <a:ext uri="{FF2B5EF4-FFF2-40B4-BE49-F238E27FC236}">
                  <a16:creationId xmlns:a16="http://schemas.microsoft.com/office/drawing/2014/main" id="{B70783DE-14AE-4546-9AC2-8A0ABF05646B}"/>
                </a:ext>
              </a:extLst>
            </p:cNvPr>
            <p:cNvSpPr/>
            <p:nvPr/>
          </p:nvSpPr>
          <p:spPr>
            <a:xfrm>
              <a:off x="877565" y="17669400"/>
              <a:ext cx="148153" cy="89950"/>
            </a:xfrm>
            <a:custGeom>
              <a:avLst/>
              <a:gdLst>
                <a:gd name="connsiteX0" fmla="*/ 6349 w 148153"/>
                <a:gd name="connsiteY0" fmla="*/ 89950 h 89950"/>
                <a:gd name="connsiteX1" fmla="*/ 21165 w 148153"/>
                <a:gd name="connsiteY1" fmla="*/ 89950 h 89950"/>
                <a:gd name="connsiteX2" fmla="*/ 27514 w 148153"/>
                <a:gd name="connsiteY2" fmla="*/ 83601 h 89950"/>
                <a:gd name="connsiteX3" fmla="*/ 21165 w 148153"/>
                <a:gd name="connsiteY3" fmla="*/ 77252 h 89950"/>
                <a:gd name="connsiteX4" fmla="*/ 13228 w 148153"/>
                <a:gd name="connsiteY4" fmla="*/ 77252 h 89950"/>
                <a:gd name="connsiteX5" fmla="*/ 13228 w 148153"/>
                <a:gd name="connsiteY5" fmla="*/ 69845 h 89950"/>
                <a:gd name="connsiteX6" fmla="*/ 21165 w 148153"/>
                <a:gd name="connsiteY6" fmla="*/ 69845 h 89950"/>
                <a:gd name="connsiteX7" fmla="*/ 27514 w 148153"/>
                <a:gd name="connsiteY7" fmla="*/ 64554 h 89950"/>
                <a:gd name="connsiteX8" fmla="*/ 34922 w 148153"/>
                <a:gd name="connsiteY8" fmla="*/ 46563 h 89950"/>
                <a:gd name="connsiteX9" fmla="*/ 34393 w 148153"/>
                <a:gd name="connsiteY9" fmla="*/ 38098 h 89950"/>
                <a:gd name="connsiteX10" fmla="*/ 28572 w 148153"/>
                <a:gd name="connsiteY10" fmla="*/ 32277 h 89950"/>
                <a:gd name="connsiteX11" fmla="*/ 33864 w 148153"/>
                <a:gd name="connsiteY11" fmla="*/ 26986 h 89950"/>
                <a:gd name="connsiteX12" fmla="*/ 39684 w 148153"/>
                <a:gd name="connsiteY12" fmla="*/ 32806 h 89950"/>
                <a:gd name="connsiteX13" fmla="*/ 48150 w 148153"/>
                <a:gd name="connsiteY13" fmla="*/ 33335 h 89950"/>
                <a:gd name="connsiteX14" fmla="*/ 66140 w 148153"/>
                <a:gd name="connsiteY14" fmla="*/ 25928 h 89950"/>
                <a:gd name="connsiteX15" fmla="*/ 71431 w 148153"/>
                <a:gd name="connsiteY15" fmla="*/ 19578 h 89950"/>
                <a:gd name="connsiteX16" fmla="*/ 71431 w 148153"/>
                <a:gd name="connsiteY16" fmla="*/ 11642 h 89950"/>
                <a:gd name="connsiteX17" fmla="*/ 78839 w 148153"/>
                <a:gd name="connsiteY17" fmla="*/ 11642 h 89950"/>
                <a:gd name="connsiteX18" fmla="*/ 78839 w 148153"/>
                <a:gd name="connsiteY18" fmla="*/ 19578 h 89950"/>
                <a:gd name="connsiteX19" fmla="*/ 84130 w 148153"/>
                <a:gd name="connsiteY19" fmla="*/ 25928 h 89950"/>
                <a:gd name="connsiteX20" fmla="*/ 102120 w 148153"/>
                <a:gd name="connsiteY20" fmla="*/ 33335 h 89950"/>
                <a:gd name="connsiteX21" fmla="*/ 110586 w 148153"/>
                <a:gd name="connsiteY21" fmla="*/ 32806 h 89950"/>
                <a:gd name="connsiteX22" fmla="*/ 116406 w 148153"/>
                <a:gd name="connsiteY22" fmla="*/ 26986 h 89950"/>
                <a:gd name="connsiteX23" fmla="*/ 121697 w 148153"/>
                <a:gd name="connsiteY23" fmla="*/ 32277 h 89950"/>
                <a:gd name="connsiteX24" fmla="*/ 115877 w 148153"/>
                <a:gd name="connsiteY24" fmla="*/ 38098 h 89950"/>
                <a:gd name="connsiteX25" fmla="*/ 115348 w 148153"/>
                <a:gd name="connsiteY25" fmla="*/ 46563 h 89950"/>
                <a:gd name="connsiteX26" fmla="*/ 122756 w 148153"/>
                <a:gd name="connsiteY26" fmla="*/ 64554 h 89950"/>
                <a:gd name="connsiteX27" fmla="*/ 129105 w 148153"/>
                <a:gd name="connsiteY27" fmla="*/ 69845 h 89950"/>
                <a:gd name="connsiteX28" fmla="*/ 137042 w 148153"/>
                <a:gd name="connsiteY28" fmla="*/ 69845 h 89950"/>
                <a:gd name="connsiteX29" fmla="*/ 137042 w 148153"/>
                <a:gd name="connsiteY29" fmla="*/ 77252 h 89950"/>
                <a:gd name="connsiteX30" fmla="*/ 129105 w 148153"/>
                <a:gd name="connsiteY30" fmla="*/ 77252 h 89950"/>
                <a:gd name="connsiteX31" fmla="*/ 122756 w 148153"/>
                <a:gd name="connsiteY31" fmla="*/ 83601 h 89950"/>
                <a:gd name="connsiteX32" fmla="*/ 129105 w 148153"/>
                <a:gd name="connsiteY32" fmla="*/ 89950 h 89950"/>
                <a:gd name="connsiteX33" fmla="*/ 143920 w 148153"/>
                <a:gd name="connsiteY33" fmla="*/ 89950 h 89950"/>
                <a:gd name="connsiteX34" fmla="*/ 150270 w 148153"/>
                <a:gd name="connsiteY34" fmla="*/ 83601 h 89950"/>
                <a:gd name="connsiteX35" fmla="*/ 150270 w 148153"/>
                <a:gd name="connsiteY35" fmla="*/ 63494 h 89950"/>
                <a:gd name="connsiteX36" fmla="*/ 143920 w 148153"/>
                <a:gd name="connsiteY36" fmla="*/ 57145 h 89950"/>
                <a:gd name="connsiteX37" fmla="*/ 134396 w 148153"/>
                <a:gd name="connsiteY37" fmla="*/ 57145 h 89950"/>
                <a:gd name="connsiteX38" fmla="*/ 129105 w 148153"/>
                <a:gd name="connsiteY38" fmla="*/ 44447 h 89950"/>
                <a:gd name="connsiteX39" fmla="*/ 135984 w 148153"/>
                <a:gd name="connsiteY39" fmla="*/ 37568 h 89950"/>
                <a:gd name="connsiteX40" fmla="*/ 135984 w 148153"/>
                <a:gd name="connsiteY40" fmla="*/ 28573 h 89950"/>
                <a:gd name="connsiteX41" fmla="*/ 121697 w 148153"/>
                <a:gd name="connsiteY41" fmla="*/ 14287 h 89950"/>
                <a:gd name="connsiteX42" fmla="*/ 112702 w 148153"/>
                <a:gd name="connsiteY42" fmla="*/ 14287 h 89950"/>
                <a:gd name="connsiteX43" fmla="*/ 105824 w 148153"/>
                <a:gd name="connsiteY43" fmla="*/ 21165 h 89950"/>
                <a:gd name="connsiteX44" fmla="*/ 93125 w 148153"/>
                <a:gd name="connsiteY44" fmla="*/ 15874 h 89950"/>
                <a:gd name="connsiteX45" fmla="*/ 93125 w 148153"/>
                <a:gd name="connsiteY45" fmla="*/ 6350 h 89950"/>
                <a:gd name="connsiteX46" fmla="*/ 86775 w 148153"/>
                <a:gd name="connsiteY46" fmla="*/ 0 h 89950"/>
                <a:gd name="connsiteX47" fmla="*/ 66669 w 148153"/>
                <a:gd name="connsiteY47" fmla="*/ 0 h 89950"/>
                <a:gd name="connsiteX48" fmla="*/ 60320 w 148153"/>
                <a:gd name="connsiteY48" fmla="*/ 6350 h 89950"/>
                <a:gd name="connsiteX49" fmla="*/ 60320 w 148153"/>
                <a:gd name="connsiteY49" fmla="*/ 15874 h 89950"/>
                <a:gd name="connsiteX50" fmla="*/ 47621 w 148153"/>
                <a:gd name="connsiteY50" fmla="*/ 21165 h 89950"/>
                <a:gd name="connsiteX51" fmla="*/ 40742 w 148153"/>
                <a:gd name="connsiteY51" fmla="*/ 14287 h 89950"/>
                <a:gd name="connsiteX52" fmla="*/ 31747 w 148153"/>
                <a:gd name="connsiteY52" fmla="*/ 14287 h 89950"/>
                <a:gd name="connsiteX53" fmla="*/ 17461 w 148153"/>
                <a:gd name="connsiteY53" fmla="*/ 28573 h 89950"/>
                <a:gd name="connsiteX54" fmla="*/ 15344 w 148153"/>
                <a:gd name="connsiteY54" fmla="*/ 33335 h 89950"/>
                <a:gd name="connsiteX55" fmla="*/ 17461 w 148153"/>
                <a:gd name="connsiteY55" fmla="*/ 38098 h 89950"/>
                <a:gd name="connsiteX56" fmla="*/ 24339 w 148153"/>
                <a:gd name="connsiteY56" fmla="*/ 44975 h 89950"/>
                <a:gd name="connsiteX57" fmla="*/ 19048 w 148153"/>
                <a:gd name="connsiteY57" fmla="*/ 57675 h 89950"/>
                <a:gd name="connsiteX58" fmla="*/ 6349 w 148153"/>
                <a:gd name="connsiteY58" fmla="*/ 57675 h 89950"/>
                <a:gd name="connsiteX59" fmla="*/ 0 w 148153"/>
                <a:gd name="connsiteY59" fmla="*/ 64024 h 89950"/>
                <a:gd name="connsiteX60" fmla="*/ 0 w 148153"/>
                <a:gd name="connsiteY60" fmla="*/ 84131 h 89950"/>
                <a:gd name="connsiteX61" fmla="*/ 6349 w 148153"/>
                <a:gd name="connsiteY61" fmla="*/ 89950 h 8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8153" h="89950">
                  <a:moveTo>
                    <a:pt x="6349" y="89950"/>
                  </a:moveTo>
                  <a:lnTo>
                    <a:pt x="21165" y="89950"/>
                  </a:lnTo>
                  <a:cubicBezTo>
                    <a:pt x="24869" y="89950"/>
                    <a:pt x="27514" y="87305"/>
                    <a:pt x="27514" y="83601"/>
                  </a:cubicBezTo>
                  <a:cubicBezTo>
                    <a:pt x="27514" y="79897"/>
                    <a:pt x="24869" y="77252"/>
                    <a:pt x="21165" y="77252"/>
                  </a:cubicBezTo>
                  <a:lnTo>
                    <a:pt x="13228" y="77252"/>
                  </a:lnTo>
                  <a:lnTo>
                    <a:pt x="13228" y="69845"/>
                  </a:lnTo>
                  <a:lnTo>
                    <a:pt x="21165" y="69845"/>
                  </a:lnTo>
                  <a:cubicBezTo>
                    <a:pt x="24339" y="69845"/>
                    <a:pt x="26985" y="67727"/>
                    <a:pt x="27514" y="64554"/>
                  </a:cubicBezTo>
                  <a:cubicBezTo>
                    <a:pt x="28572" y="58203"/>
                    <a:pt x="31218" y="51854"/>
                    <a:pt x="34922" y="46563"/>
                  </a:cubicBezTo>
                  <a:cubicBezTo>
                    <a:pt x="36509" y="43917"/>
                    <a:pt x="36509" y="40743"/>
                    <a:pt x="34393" y="38098"/>
                  </a:cubicBezTo>
                  <a:lnTo>
                    <a:pt x="28572" y="32277"/>
                  </a:lnTo>
                  <a:lnTo>
                    <a:pt x="33864" y="26986"/>
                  </a:lnTo>
                  <a:lnTo>
                    <a:pt x="39684" y="32806"/>
                  </a:lnTo>
                  <a:cubicBezTo>
                    <a:pt x="41800" y="34922"/>
                    <a:pt x="45504" y="35452"/>
                    <a:pt x="48150" y="33335"/>
                  </a:cubicBezTo>
                  <a:cubicBezTo>
                    <a:pt x="53441" y="29631"/>
                    <a:pt x="59790" y="26986"/>
                    <a:pt x="66140" y="25928"/>
                  </a:cubicBezTo>
                  <a:cubicBezTo>
                    <a:pt x="69315" y="25398"/>
                    <a:pt x="71431" y="22752"/>
                    <a:pt x="71431" y="19578"/>
                  </a:cubicBezTo>
                  <a:lnTo>
                    <a:pt x="71431" y="11642"/>
                  </a:lnTo>
                  <a:lnTo>
                    <a:pt x="78839" y="11642"/>
                  </a:lnTo>
                  <a:lnTo>
                    <a:pt x="78839" y="19578"/>
                  </a:lnTo>
                  <a:cubicBezTo>
                    <a:pt x="78839" y="22752"/>
                    <a:pt x="80955" y="25398"/>
                    <a:pt x="84130" y="25928"/>
                  </a:cubicBezTo>
                  <a:cubicBezTo>
                    <a:pt x="90479" y="26986"/>
                    <a:pt x="96829" y="29631"/>
                    <a:pt x="102120" y="33335"/>
                  </a:cubicBezTo>
                  <a:cubicBezTo>
                    <a:pt x="104766" y="34922"/>
                    <a:pt x="107940" y="34922"/>
                    <a:pt x="110586" y="32806"/>
                  </a:cubicBezTo>
                  <a:lnTo>
                    <a:pt x="116406" y="26986"/>
                  </a:lnTo>
                  <a:lnTo>
                    <a:pt x="121697" y="32277"/>
                  </a:lnTo>
                  <a:lnTo>
                    <a:pt x="115877" y="38098"/>
                  </a:lnTo>
                  <a:cubicBezTo>
                    <a:pt x="113761" y="40214"/>
                    <a:pt x="113231" y="43917"/>
                    <a:pt x="115348" y="46563"/>
                  </a:cubicBezTo>
                  <a:cubicBezTo>
                    <a:pt x="119052" y="51854"/>
                    <a:pt x="121697" y="58203"/>
                    <a:pt x="122756" y="64554"/>
                  </a:cubicBezTo>
                  <a:cubicBezTo>
                    <a:pt x="123285" y="67727"/>
                    <a:pt x="125930" y="69845"/>
                    <a:pt x="129105" y="69845"/>
                  </a:cubicBezTo>
                  <a:lnTo>
                    <a:pt x="137042" y="69845"/>
                  </a:lnTo>
                  <a:lnTo>
                    <a:pt x="137042" y="77252"/>
                  </a:lnTo>
                  <a:lnTo>
                    <a:pt x="129105" y="77252"/>
                  </a:lnTo>
                  <a:cubicBezTo>
                    <a:pt x="125401" y="77252"/>
                    <a:pt x="122756" y="79897"/>
                    <a:pt x="122756" y="83601"/>
                  </a:cubicBezTo>
                  <a:cubicBezTo>
                    <a:pt x="122756" y="87305"/>
                    <a:pt x="125401" y="89950"/>
                    <a:pt x="129105" y="89950"/>
                  </a:cubicBezTo>
                  <a:lnTo>
                    <a:pt x="143920" y="89950"/>
                  </a:lnTo>
                  <a:cubicBezTo>
                    <a:pt x="147624" y="89950"/>
                    <a:pt x="150270" y="87305"/>
                    <a:pt x="150270" y="83601"/>
                  </a:cubicBezTo>
                  <a:lnTo>
                    <a:pt x="150270" y="63494"/>
                  </a:lnTo>
                  <a:cubicBezTo>
                    <a:pt x="150270" y="59791"/>
                    <a:pt x="147624" y="57145"/>
                    <a:pt x="143920" y="57145"/>
                  </a:cubicBezTo>
                  <a:lnTo>
                    <a:pt x="134396" y="57145"/>
                  </a:lnTo>
                  <a:cubicBezTo>
                    <a:pt x="133338" y="52384"/>
                    <a:pt x="131222" y="48150"/>
                    <a:pt x="129105" y="44447"/>
                  </a:cubicBezTo>
                  <a:lnTo>
                    <a:pt x="135984" y="37568"/>
                  </a:lnTo>
                  <a:cubicBezTo>
                    <a:pt x="138629" y="34922"/>
                    <a:pt x="138629" y="30689"/>
                    <a:pt x="135984" y="28573"/>
                  </a:cubicBezTo>
                  <a:lnTo>
                    <a:pt x="121697" y="14287"/>
                  </a:lnTo>
                  <a:cubicBezTo>
                    <a:pt x="119052" y="11642"/>
                    <a:pt x="114819" y="11642"/>
                    <a:pt x="112702" y="14287"/>
                  </a:cubicBezTo>
                  <a:lnTo>
                    <a:pt x="105824" y="21165"/>
                  </a:lnTo>
                  <a:cubicBezTo>
                    <a:pt x="101591" y="19049"/>
                    <a:pt x="97358" y="16933"/>
                    <a:pt x="93125" y="15874"/>
                  </a:cubicBezTo>
                  <a:lnTo>
                    <a:pt x="93125" y="6350"/>
                  </a:lnTo>
                  <a:cubicBezTo>
                    <a:pt x="93125" y="2646"/>
                    <a:pt x="90479" y="0"/>
                    <a:pt x="86775" y="0"/>
                  </a:cubicBezTo>
                  <a:lnTo>
                    <a:pt x="66669" y="0"/>
                  </a:lnTo>
                  <a:cubicBezTo>
                    <a:pt x="62965" y="0"/>
                    <a:pt x="60320" y="2646"/>
                    <a:pt x="60320" y="6350"/>
                  </a:cubicBezTo>
                  <a:lnTo>
                    <a:pt x="60320" y="15874"/>
                  </a:lnTo>
                  <a:cubicBezTo>
                    <a:pt x="56087" y="16933"/>
                    <a:pt x="51325" y="19049"/>
                    <a:pt x="47621" y="21165"/>
                  </a:cubicBezTo>
                  <a:lnTo>
                    <a:pt x="40742" y="14287"/>
                  </a:lnTo>
                  <a:cubicBezTo>
                    <a:pt x="38097" y="11642"/>
                    <a:pt x="33864" y="11642"/>
                    <a:pt x="31747" y="14287"/>
                  </a:cubicBezTo>
                  <a:lnTo>
                    <a:pt x="17461" y="28573"/>
                  </a:lnTo>
                  <a:cubicBezTo>
                    <a:pt x="16403" y="29631"/>
                    <a:pt x="15344" y="31219"/>
                    <a:pt x="15344" y="33335"/>
                  </a:cubicBezTo>
                  <a:cubicBezTo>
                    <a:pt x="15344" y="35452"/>
                    <a:pt x="15874" y="36510"/>
                    <a:pt x="17461" y="38098"/>
                  </a:cubicBezTo>
                  <a:lnTo>
                    <a:pt x="24339" y="44975"/>
                  </a:lnTo>
                  <a:cubicBezTo>
                    <a:pt x="22223" y="49208"/>
                    <a:pt x="20107" y="53442"/>
                    <a:pt x="19048" y="57675"/>
                  </a:cubicBezTo>
                  <a:lnTo>
                    <a:pt x="6349" y="57675"/>
                  </a:lnTo>
                  <a:cubicBezTo>
                    <a:pt x="2646" y="57675"/>
                    <a:pt x="0" y="60320"/>
                    <a:pt x="0" y="64024"/>
                  </a:cubicBezTo>
                  <a:lnTo>
                    <a:pt x="0" y="84131"/>
                  </a:lnTo>
                  <a:cubicBezTo>
                    <a:pt x="0" y="87305"/>
                    <a:pt x="3175" y="89950"/>
                    <a:pt x="6349" y="89950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9" name="Forma libre 629">
              <a:extLst>
                <a:ext uri="{FF2B5EF4-FFF2-40B4-BE49-F238E27FC236}">
                  <a16:creationId xmlns:a16="http://schemas.microsoft.com/office/drawing/2014/main" id="{BE18990D-DDA4-5540-A7AA-F95B07562C0A}"/>
                </a:ext>
              </a:extLst>
            </p:cNvPr>
            <p:cNvSpPr/>
            <p:nvPr/>
          </p:nvSpPr>
          <p:spPr>
            <a:xfrm>
              <a:off x="911958" y="17702735"/>
              <a:ext cx="79368" cy="52912"/>
            </a:xfrm>
            <a:custGeom>
              <a:avLst/>
              <a:gdLst>
                <a:gd name="connsiteX0" fmla="*/ 70373 w 79367"/>
                <a:gd name="connsiteY0" fmla="*/ 56087 h 52911"/>
                <a:gd name="connsiteX1" fmla="*/ 78310 w 79367"/>
                <a:gd name="connsiteY1" fmla="*/ 51854 h 52911"/>
                <a:gd name="connsiteX2" fmla="*/ 80426 w 79367"/>
                <a:gd name="connsiteY2" fmla="*/ 40214 h 52911"/>
                <a:gd name="connsiteX3" fmla="*/ 40213 w 79367"/>
                <a:gd name="connsiteY3" fmla="*/ 0 h 52911"/>
                <a:gd name="connsiteX4" fmla="*/ 0 w 79367"/>
                <a:gd name="connsiteY4" fmla="*/ 40214 h 52911"/>
                <a:gd name="connsiteX5" fmla="*/ 2116 w 79367"/>
                <a:gd name="connsiteY5" fmla="*/ 53442 h 52911"/>
                <a:gd name="connsiteX6" fmla="*/ 8466 w 79367"/>
                <a:gd name="connsiteY6" fmla="*/ 57675 h 52911"/>
                <a:gd name="connsiteX7" fmla="*/ 10582 w 79367"/>
                <a:gd name="connsiteY7" fmla="*/ 57145 h 52911"/>
                <a:gd name="connsiteX8" fmla="*/ 14815 w 79367"/>
                <a:gd name="connsiteY8" fmla="*/ 48679 h 52911"/>
                <a:gd name="connsiteX9" fmla="*/ 13228 w 79367"/>
                <a:gd name="connsiteY9" fmla="*/ 39684 h 52911"/>
                <a:gd name="connsiteX10" fmla="*/ 40742 w 79367"/>
                <a:gd name="connsiteY10" fmla="*/ 12170 h 52911"/>
                <a:gd name="connsiteX11" fmla="*/ 68256 w 79367"/>
                <a:gd name="connsiteY11" fmla="*/ 39684 h 52911"/>
                <a:gd name="connsiteX12" fmla="*/ 66669 w 79367"/>
                <a:gd name="connsiteY12" fmla="*/ 47621 h 52911"/>
                <a:gd name="connsiteX13" fmla="*/ 70373 w 79367"/>
                <a:gd name="connsiteY13" fmla="*/ 56087 h 5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9367" h="52911">
                  <a:moveTo>
                    <a:pt x="70373" y="56087"/>
                  </a:moveTo>
                  <a:cubicBezTo>
                    <a:pt x="73548" y="57145"/>
                    <a:pt x="77251" y="55029"/>
                    <a:pt x="78310" y="51854"/>
                  </a:cubicBezTo>
                  <a:cubicBezTo>
                    <a:pt x="79368" y="47621"/>
                    <a:pt x="80426" y="43917"/>
                    <a:pt x="80426" y="40214"/>
                  </a:cubicBezTo>
                  <a:cubicBezTo>
                    <a:pt x="80426" y="17991"/>
                    <a:pt x="62436" y="0"/>
                    <a:pt x="40213" y="0"/>
                  </a:cubicBezTo>
                  <a:cubicBezTo>
                    <a:pt x="17990" y="0"/>
                    <a:pt x="0" y="17991"/>
                    <a:pt x="0" y="40214"/>
                  </a:cubicBezTo>
                  <a:cubicBezTo>
                    <a:pt x="0" y="44447"/>
                    <a:pt x="529" y="48679"/>
                    <a:pt x="2116" y="53442"/>
                  </a:cubicBezTo>
                  <a:cubicBezTo>
                    <a:pt x="3175" y="56087"/>
                    <a:pt x="5291" y="57675"/>
                    <a:pt x="8466" y="57675"/>
                  </a:cubicBezTo>
                  <a:cubicBezTo>
                    <a:pt x="8995" y="57675"/>
                    <a:pt x="10053" y="57675"/>
                    <a:pt x="10582" y="57145"/>
                  </a:cubicBezTo>
                  <a:cubicBezTo>
                    <a:pt x="13757" y="56087"/>
                    <a:pt x="15874" y="52384"/>
                    <a:pt x="14815" y="48679"/>
                  </a:cubicBezTo>
                  <a:cubicBezTo>
                    <a:pt x="13757" y="45505"/>
                    <a:pt x="13228" y="42330"/>
                    <a:pt x="13228" y="39684"/>
                  </a:cubicBezTo>
                  <a:cubicBezTo>
                    <a:pt x="13228" y="24340"/>
                    <a:pt x="25398" y="12170"/>
                    <a:pt x="40742" y="12170"/>
                  </a:cubicBezTo>
                  <a:cubicBezTo>
                    <a:pt x="56087" y="12170"/>
                    <a:pt x="68256" y="24340"/>
                    <a:pt x="68256" y="39684"/>
                  </a:cubicBezTo>
                  <a:cubicBezTo>
                    <a:pt x="68256" y="42330"/>
                    <a:pt x="67727" y="44447"/>
                    <a:pt x="66669" y="47621"/>
                  </a:cubicBezTo>
                  <a:cubicBezTo>
                    <a:pt x="65082" y="51854"/>
                    <a:pt x="66669" y="55029"/>
                    <a:pt x="70373" y="56087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65" name="Grupo 22">
            <a:extLst>
              <a:ext uri="{FF2B5EF4-FFF2-40B4-BE49-F238E27FC236}">
                <a16:creationId xmlns:a16="http://schemas.microsoft.com/office/drawing/2014/main" id="{8A14FBA6-C4E7-C04F-9C70-F7F83FF8886A}"/>
              </a:ext>
            </a:extLst>
          </p:cNvPr>
          <p:cNvGrpSpPr/>
          <p:nvPr/>
        </p:nvGrpSpPr>
        <p:grpSpPr>
          <a:xfrm>
            <a:off x="498676" y="4144310"/>
            <a:ext cx="562065" cy="554598"/>
            <a:chOff x="3774492" y="14668176"/>
            <a:chExt cx="313899" cy="309729"/>
          </a:xfrm>
          <a:solidFill>
            <a:schemeClr val="bg1"/>
          </a:solidFill>
        </p:grpSpPr>
        <p:sp>
          <p:nvSpPr>
            <p:cNvPr id="66" name="Forma libre 324">
              <a:extLst>
                <a:ext uri="{FF2B5EF4-FFF2-40B4-BE49-F238E27FC236}">
                  <a16:creationId xmlns:a16="http://schemas.microsoft.com/office/drawing/2014/main" id="{E432723B-C625-EC42-96DB-2F833A0FB5D6}"/>
                </a:ext>
              </a:extLst>
            </p:cNvPr>
            <p:cNvSpPr/>
            <p:nvPr/>
          </p:nvSpPr>
          <p:spPr>
            <a:xfrm>
              <a:off x="3873416" y="14819169"/>
              <a:ext cx="111115" cy="158736"/>
            </a:xfrm>
            <a:custGeom>
              <a:avLst/>
              <a:gdLst>
                <a:gd name="connsiteX0" fmla="*/ 63516 w 111114"/>
                <a:gd name="connsiteY0" fmla="*/ 1984 h 158735"/>
                <a:gd name="connsiteX1" fmla="*/ 53462 w 111114"/>
                <a:gd name="connsiteY1" fmla="*/ 1984 h 158735"/>
                <a:gd name="connsiteX2" fmla="*/ 1609 w 111114"/>
                <a:gd name="connsiteY2" fmla="*/ 62303 h 158735"/>
                <a:gd name="connsiteX3" fmla="*/ 550 w 111114"/>
                <a:gd name="connsiteY3" fmla="*/ 69182 h 158735"/>
                <a:gd name="connsiteX4" fmla="*/ 6371 w 111114"/>
                <a:gd name="connsiteY4" fmla="*/ 72886 h 158735"/>
                <a:gd name="connsiteX5" fmla="*/ 23832 w 111114"/>
                <a:gd name="connsiteY5" fmla="*/ 72886 h 158735"/>
                <a:gd name="connsiteX6" fmla="*/ 23303 w 111114"/>
                <a:gd name="connsiteY6" fmla="*/ 157015 h 158735"/>
                <a:gd name="connsiteX7" fmla="*/ 29652 w 111114"/>
                <a:gd name="connsiteY7" fmla="*/ 163366 h 158735"/>
                <a:gd name="connsiteX8" fmla="*/ 29652 w 111114"/>
                <a:gd name="connsiteY8" fmla="*/ 163366 h 158735"/>
                <a:gd name="connsiteX9" fmla="*/ 36001 w 111114"/>
                <a:gd name="connsiteY9" fmla="*/ 157015 h 158735"/>
                <a:gd name="connsiteX10" fmla="*/ 37060 w 111114"/>
                <a:gd name="connsiteY10" fmla="*/ 66536 h 158735"/>
                <a:gd name="connsiteX11" fmla="*/ 34943 w 111114"/>
                <a:gd name="connsiteY11" fmla="*/ 61774 h 158735"/>
                <a:gd name="connsiteX12" fmla="*/ 30181 w 111114"/>
                <a:gd name="connsiteY12" fmla="*/ 59658 h 158735"/>
                <a:gd name="connsiteX13" fmla="*/ 20128 w 111114"/>
                <a:gd name="connsiteY13" fmla="*/ 59658 h 158735"/>
                <a:gd name="connsiteX14" fmla="*/ 57696 w 111114"/>
                <a:gd name="connsiteY14" fmla="*/ 15741 h 158735"/>
                <a:gd name="connsiteX15" fmla="*/ 95263 w 111114"/>
                <a:gd name="connsiteY15" fmla="*/ 59658 h 158735"/>
                <a:gd name="connsiteX16" fmla="*/ 85209 w 111114"/>
                <a:gd name="connsiteY16" fmla="*/ 59658 h 158735"/>
                <a:gd name="connsiteX17" fmla="*/ 78860 w 111114"/>
                <a:gd name="connsiteY17" fmla="*/ 66007 h 158735"/>
                <a:gd name="connsiteX18" fmla="*/ 77802 w 111114"/>
                <a:gd name="connsiteY18" fmla="*/ 156487 h 158735"/>
                <a:gd name="connsiteX19" fmla="*/ 84151 w 111114"/>
                <a:gd name="connsiteY19" fmla="*/ 162836 h 158735"/>
                <a:gd name="connsiteX20" fmla="*/ 84151 w 111114"/>
                <a:gd name="connsiteY20" fmla="*/ 162836 h 158735"/>
                <a:gd name="connsiteX21" fmla="*/ 90501 w 111114"/>
                <a:gd name="connsiteY21" fmla="*/ 156487 h 158735"/>
                <a:gd name="connsiteX22" fmla="*/ 91030 w 111114"/>
                <a:gd name="connsiteY22" fmla="*/ 72356 h 158735"/>
                <a:gd name="connsiteX23" fmla="*/ 109020 w 111114"/>
                <a:gd name="connsiteY23" fmla="*/ 72356 h 158735"/>
                <a:gd name="connsiteX24" fmla="*/ 114840 w 111114"/>
                <a:gd name="connsiteY24" fmla="*/ 68652 h 158735"/>
                <a:gd name="connsiteX25" fmla="*/ 113782 w 111114"/>
                <a:gd name="connsiteY25" fmla="*/ 61774 h 158735"/>
                <a:gd name="connsiteX26" fmla="*/ 63516 w 111114"/>
                <a:gd name="connsiteY26" fmla="*/ 1984 h 15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1114" h="158735">
                  <a:moveTo>
                    <a:pt x="63516" y="1984"/>
                  </a:moveTo>
                  <a:cubicBezTo>
                    <a:pt x="60870" y="-661"/>
                    <a:pt x="56108" y="-661"/>
                    <a:pt x="53462" y="1984"/>
                  </a:cubicBezTo>
                  <a:lnTo>
                    <a:pt x="1609" y="62303"/>
                  </a:lnTo>
                  <a:cubicBezTo>
                    <a:pt x="21" y="64419"/>
                    <a:pt x="-508" y="67065"/>
                    <a:pt x="550" y="69182"/>
                  </a:cubicBezTo>
                  <a:cubicBezTo>
                    <a:pt x="1609" y="71298"/>
                    <a:pt x="3725" y="72886"/>
                    <a:pt x="6371" y="72886"/>
                  </a:cubicBezTo>
                  <a:lnTo>
                    <a:pt x="23832" y="72886"/>
                  </a:lnTo>
                  <a:lnTo>
                    <a:pt x="23303" y="157015"/>
                  </a:lnTo>
                  <a:cubicBezTo>
                    <a:pt x="23303" y="160720"/>
                    <a:pt x="25948" y="163366"/>
                    <a:pt x="29652" y="163366"/>
                  </a:cubicBezTo>
                  <a:cubicBezTo>
                    <a:pt x="29652" y="163366"/>
                    <a:pt x="29652" y="163366"/>
                    <a:pt x="29652" y="163366"/>
                  </a:cubicBezTo>
                  <a:cubicBezTo>
                    <a:pt x="33356" y="163366"/>
                    <a:pt x="36001" y="160720"/>
                    <a:pt x="36001" y="157015"/>
                  </a:cubicBezTo>
                  <a:lnTo>
                    <a:pt x="37060" y="66536"/>
                  </a:lnTo>
                  <a:cubicBezTo>
                    <a:pt x="37060" y="64949"/>
                    <a:pt x="36531" y="63361"/>
                    <a:pt x="34943" y="61774"/>
                  </a:cubicBezTo>
                  <a:cubicBezTo>
                    <a:pt x="33356" y="60187"/>
                    <a:pt x="32298" y="59658"/>
                    <a:pt x="30181" y="59658"/>
                  </a:cubicBezTo>
                  <a:lnTo>
                    <a:pt x="20128" y="59658"/>
                  </a:lnTo>
                  <a:lnTo>
                    <a:pt x="57696" y="15741"/>
                  </a:lnTo>
                  <a:lnTo>
                    <a:pt x="95263" y="59658"/>
                  </a:lnTo>
                  <a:lnTo>
                    <a:pt x="85209" y="59658"/>
                  </a:lnTo>
                  <a:cubicBezTo>
                    <a:pt x="81506" y="59658"/>
                    <a:pt x="78860" y="62303"/>
                    <a:pt x="78860" y="66007"/>
                  </a:cubicBezTo>
                  <a:lnTo>
                    <a:pt x="77802" y="156487"/>
                  </a:lnTo>
                  <a:cubicBezTo>
                    <a:pt x="77802" y="160190"/>
                    <a:pt x="80448" y="162836"/>
                    <a:pt x="84151" y="162836"/>
                  </a:cubicBezTo>
                  <a:cubicBezTo>
                    <a:pt x="84151" y="162836"/>
                    <a:pt x="84151" y="162836"/>
                    <a:pt x="84151" y="162836"/>
                  </a:cubicBezTo>
                  <a:cubicBezTo>
                    <a:pt x="87855" y="162836"/>
                    <a:pt x="90501" y="160190"/>
                    <a:pt x="90501" y="156487"/>
                  </a:cubicBezTo>
                  <a:lnTo>
                    <a:pt x="91030" y="72356"/>
                  </a:lnTo>
                  <a:lnTo>
                    <a:pt x="109020" y="72356"/>
                  </a:lnTo>
                  <a:cubicBezTo>
                    <a:pt x="111665" y="72356"/>
                    <a:pt x="113782" y="70770"/>
                    <a:pt x="114840" y="68652"/>
                  </a:cubicBezTo>
                  <a:cubicBezTo>
                    <a:pt x="115899" y="66536"/>
                    <a:pt x="115369" y="63891"/>
                    <a:pt x="113782" y="61774"/>
                  </a:cubicBezTo>
                  <a:lnTo>
                    <a:pt x="63516" y="1984"/>
                  </a:ln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7" name="Forma libre 325">
              <a:extLst>
                <a:ext uri="{FF2B5EF4-FFF2-40B4-BE49-F238E27FC236}">
                  <a16:creationId xmlns:a16="http://schemas.microsoft.com/office/drawing/2014/main" id="{366AD325-9157-A246-801E-0ED0BDF7A50F}"/>
                </a:ext>
              </a:extLst>
            </p:cNvPr>
            <p:cNvSpPr/>
            <p:nvPr/>
          </p:nvSpPr>
          <p:spPr>
            <a:xfrm>
              <a:off x="3884231" y="14668176"/>
              <a:ext cx="89950" cy="105824"/>
            </a:xfrm>
            <a:custGeom>
              <a:avLst/>
              <a:gdLst>
                <a:gd name="connsiteX0" fmla="*/ 17249 w 89950"/>
                <a:gd name="connsiteY0" fmla="*/ 84192 h 105823"/>
                <a:gd name="connsiteX1" fmla="*/ 24657 w 89950"/>
                <a:gd name="connsiteY1" fmla="*/ 99006 h 105823"/>
                <a:gd name="connsiteX2" fmla="*/ 24657 w 89950"/>
                <a:gd name="connsiteY2" fmla="*/ 101123 h 105823"/>
                <a:gd name="connsiteX3" fmla="*/ 31006 w 89950"/>
                <a:gd name="connsiteY3" fmla="*/ 107472 h 105823"/>
                <a:gd name="connsiteX4" fmla="*/ 63811 w 89950"/>
                <a:gd name="connsiteY4" fmla="*/ 107472 h 105823"/>
                <a:gd name="connsiteX5" fmla="*/ 70161 w 89950"/>
                <a:gd name="connsiteY5" fmla="*/ 101123 h 105823"/>
                <a:gd name="connsiteX6" fmla="*/ 70161 w 89950"/>
                <a:gd name="connsiteY6" fmla="*/ 99536 h 105823"/>
                <a:gd name="connsiteX7" fmla="*/ 77569 w 89950"/>
                <a:gd name="connsiteY7" fmla="*/ 84192 h 105823"/>
                <a:gd name="connsiteX8" fmla="*/ 94500 w 89950"/>
                <a:gd name="connsiteY8" fmla="*/ 47682 h 105823"/>
                <a:gd name="connsiteX9" fmla="*/ 77039 w 89950"/>
                <a:gd name="connsiteY9" fmla="*/ 10643 h 105823"/>
                <a:gd name="connsiteX10" fmla="*/ 36826 w 89950"/>
                <a:gd name="connsiteY10" fmla="*/ 1119 h 105823"/>
                <a:gd name="connsiteX11" fmla="*/ 846 w 89950"/>
                <a:gd name="connsiteY11" fmla="*/ 37099 h 105823"/>
                <a:gd name="connsiteX12" fmla="*/ 17249 w 89950"/>
                <a:gd name="connsiteY12" fmla="*/ 84192 h 105823"/>
                <a:gd name="connsiteX13" fmla="*/ 14074 w 89950"/>
                <a:gd name="connsiteY13" fmla="*/ 39745 h 105823"/>
                <a:gd name="connsiteX14" fmla="*/ 40001 w 89950"/>
                <a:gd name="connsiteY14" fmla="*/ 13819 h 105823"/>
                <a:gd name="connsiteX15" fmla="*/ 69103 w 89950"/>
                <a:gd name="connsiteY15" fmla="*/ 20697 h 105823"/>
                <a:gd name="connsiteX16" fmla="*/ 81801 w 89950"/>
                <a:gd name="connsiteY16" fmla="*/ 47682 h 105823"/>
                <a:gd name="connsiteX17" fmla="*/ 69632 w 89950"/>
                <a:gd name="connsiteY17" fmla="*/ 74138 h 105823"/>
                <a:gd name="connsiteX18" fmla="*/ 57991 w 89950"/>
                <a:gd name="connsiteY18" fmla="*/ 94774 h 105823"/>
                <a:gd name="connsiteX19" fmla="*/ 37355 w 89950"/>
                <a:gd name="connsiteY19" fmla="*/ 94774 h 105823"/>
                <a:gd name="connsiteX20" fmla="*/ 25715 w 89950"/>
                <a:gd name="connsiteY20" fmla="*/ 74667 h 105823"/>
                <a:gd name="connsiteX21" fmla="*/ 14074 w 89950"/>
                <a:gd name="connsiteY21" fmla="*/ 39745 h 105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9950" h="105823">
                  <a:moveTo>
                    <a:pt x="17249" y="84192"/>
                  </a:moveTo>
                  <a:cubicBezTo>
                    <a:pt x="22011" y="87895"/>
                    <a:pt x="24657" y="93715"/>
                    <a:pt x="24657" y="99006"/>
                  </a:cubicBezTo>
                  <a:lnTo>
                    <a:pt x="24657" y="101123"/>
                  </a:lnTo>
                  <a:cubicBezTo>
                    <a:pt x="24657" y="104827"/>
                    <a:pt x="27302" y="107472"/>
                    <a:pt x="31006" y="107472"/>
                  </a:cubicBezTo>
                  <a:lnTo>
                    <a:pt x="63811" y="107472"/>
                  </a:lnTo>
                  <a:cubicBezTo>
                    <a:pt x="67515" y="107472"/>
                    <a:pt x="70161" y="104827"/>
                    <a:pt x="70161" y="101123"/>
                  </a:cubicBezTo>
                  <a:lnTo>
                    <a:pt x="70161" y="99536"/>
                  </a:lnTo>
                  <a:cubicBezTo>
                    <a:pt x="70161" y="93715"/>
                    <a:pt x="72806" y="88424"/>
                    <a:pt x="77569" y="84192"/>
                  </a:cubicBezTo>
                  <a:cubicBezTo>
                    <a:pt x="88151" y="75196"/>
                    <a:pt x="94500" y="61968"/>
                    <a:pt x="94500" y="47682"/>
                  </a:cubicBezTo>
                  <a:cubicBezTo>
                    <a:pt x="94500" y="33396"/>
                    <a:pt x="88151" y="20168"/>
                    <a:pt x="77039" y="10643"/>
                  </a:cubicBezTo>
                  <a:cubicBezTo>
                    <a:pt x="65928" y="1649"/>
                    <a:pt x="51113" y="-2055"/>
                    <a:pt x="36826" y="1119"/>
                  </a:cubicBezTo>
                  <a:cubicBezTo>
                    <a:pt x="18836" y="4824"/>
                    <a:pt x="4550" y="19110"/>
                    <a:pt x="846" y="37099"/>
                  </a:cubicBezTo>
                  <a:cubicBezTo>
                    <a:pt x="-2329" y="54560"/>
                    <a:pt x="3492" y="72550"/>
                    <a:pt x="17249" y="84192"/>
                  </a:cubicBezTo>
                  <a:close/>
                  <a:moveTo>
                    <a:pt x="14074" y="39745"/>
                  </a:moveTo>
                  <a:cubicBezTo>
                    <a:pt x="16720" y="27046"/>
                    <a:pt x="27302" y="16464"/>
                    <a:pt x="40001" y="13819"/>
                  </a:cubicBezTo>
                  <a:cubicBezTo>
                    <a:pt x="50583" y="11701"/>
                    <a:pt x="61166" y="14347"/>
                    <a:pt x="69103" y="20697"/>
                  </a:cubicBezTo>
                  <a:cubicBezTo>
                    <a:pt x="77039" y="27046"/>
                    <a:pt x="81801" y="37099"/>
                    <a:pt x="81801" y="47682"/>
                  </a:cubicBezTo>
                  <a:cubicBezTo>
                    <a:pt x="81801" y="57736"/>
                    <a:pt x="77569" y="67259"/>
                    <a:pt x="69632" y="74138"/>
                  </a:cubicBezTo>
                  <a:cubicBezTo>
                    <a:pt x="63282" y="79429"/>
                    <a:pt x="59049" y="86837"/>
                    <a:pt x="57991" y="94774"/>
                  </a:cubicBezTo>
                  <a:lnTo>
                    <a:pt x="37355" y="94774"/>
                  </a:lnTo>
                  <a:cubicBezTo>
                    <a:pt x="36297" y="86837"/>
                    <a:pt x="32064" y="79958"/>
                    <a:pt x="25715" y="74667"/>
                  </a:cubicBezTo>
                  <a:cubicBezTo>
                    <a:pt x="15662" y="65672"/>
                    <a:pt x="10899" y="52973"/>
                    <a:pt x="14074" y="39745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8" name="Forma libre 326">
              <a:extLst>
                <a:ext uri="{FF2B5EF4-FFF2-40B4-BE49-F238E27FC236}">
                  <a16:creationId xmlns:a16="http://schemas.microsoft.com/office/drawing/2014/main" id="{62407BDE-EB82-1C41-9929-182208131824}"/>
                </a:ext>
              </a:extLst>
            </p:cNvPr>
            <p:cNvSpPr/>
            <p:nvPr/>
          </p:nvSpPr>
          <p:spPr>
            <a:xfrm>
              <a:off x="3909417" y="14783585"/>
              <a:ext cx="42330" cy="10582"/>
            </a:xfrm>
            <a:custGeom>
              <a:avLst/>
              <a:gdLst>
                <a:gd name="connsiteX0" fmla="*/ 45504 w 42329"/>
                <a:gd name="connsiteY0" fmla="*/ 6349 h 10582"/>
                <a:gd name="connsiteX1" fmla="*/ 39155 w 42329"/>
                <a:gd name="connsiteY1" fmla="*/ 0 h 10582"/>
                <a:gd name="connsiteX2" fmla="*/ 6349 w 42329"/>
                <a:gd name="connsiteY2" fmla="*/ 0 h 10582"/>
                <a:gd name="connsiteX3" fmla="*/ 0 w 42329"/>
                <a:gd name="connsiteY3" fmla="*/ 6349 h 10582"/>
                <a:gd name="connsiteX4" fmla="*/ 6349 w 42329"/>
                <a:gd name="connsiteY4" fmla="*/ 12698 h 10582"/>
                <a:gd name="connsiteX5" fmla="*/ 39155 w 42329"/>
                <a:gd name="connsiteY5" fmla="*/ 12698 h 10582"/>
                <a:gd name="connsiteX6" fmla="*/ 45504 w 42329"/>
                <a:gd name="connsiteY6" fmla="*/ 6349 h 1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329" h="10582">
                  <a:moveTo>
                    <a:pt x="45504" y="6349"/>
                  </a:moveTo>
                  <a:cubicBezTo>
                    <a:pt x="45504" y="2646"/>
                    <a:pt x="42859" y="0"/>
                    <a:pt x="39155" y="0"/>
                  </a:cubicBezTo>
                  <a:lnTo>
                    <a:pt x="6349" y="0"/>
                  </a:lnTo>
                  <a:cubicBezTo>
                    <a:pt x="2646" y="0"/>
                    <a:pt x="0" y="2646"/>
                    <a:pt x="0" y="6349"/>
                  </a:cubicBezTo>
                  <a:cubicBezTo>
                    <a:pt x="0" y="10053"/>
                    <a:pt x="2646" y="12698"/>
                    <a:pt x="6349" y="12698"/>
                  </a:cubicBezTo>
                  <a:lnTo>
                    <a:pt x="39155" y="12698"/>
                  </a:lnTo>
                  <a:cubicBezTo>
                    <a:pt x="42330" y="13228"/>
                    <a:pt x="45504" y="10053"/>
                    <a:pt x="45504" y="6349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9" name="Forma libre 327">
              <a:extLst>
                <a:ext uri="{FF2B5EF4-FFF2-40B4-BE49-F238E27FC236}">
                  <a16:creationId xmlns:a16="http://schemas.microsoft.com/office/drawing/2014/main" id="{28AAD5F4-62AE-3D44-B0FC-C515BD2F9E68}"/>
                </a:ext>
              </a:extLst>
            </p:cNvPr>
            <p:cNvSpPr/>
            <p:nvPr/>
          </p:nvSpPr>
          <p:spPr>
            <a:xfrm>
              <a:off x="3917354" y="14801575"/>
              <a:ext cx="26456" cy="10582"/>
            </a:xfrm>
            <a:custGeom>
              <a:avLst/>
              <a:gdLst>
                <a:gd name="connsiteX0" fmla="*/ 6349 w 26455"/>
                <a:gd name="connsiteY0" fmla="*/ 0 h 10582"/>
                <a:gd name="connsiteX1" fmla="*/ 0 w 26455"/>
                <a:gd name="connsiteY1" fmla="*/ 6350 h 10582"/>
                <a:gd name="connsiteX2" fmla="*/ 6349 w 26455"/>
                <a:gd name="connsiteY2" fmla="*/ 12700 h 10582"/>
                <a:gd name="connsiteX3" fmla="*/ 22752 w 26455"/>
                <a:gd name="connsiteY3" fmla="*/ 12700 h 10582"/>
                <a:gd name="connsiteX4" fmla="*/ 29102 w 26455"/>
                <a:gd name="connsiteY4" fmla="*/ 6350 h 10582"/>
                <a:gd name="connsiteX5" fmla="*/ 22752 w 26455"/>
                <a:gd name="connsiteY5" fmla="*/ 0 h 10582"/>
                <a:gd name="connsiteX6" fmla="*/ 6349 w 26455"/>
                <a:gd name="connsiteY6" fmla="*/ 0 h 1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55" h="10582">
                  <a:moveTo>
                    <a:pt x="6349" y="0"/>
                  </a:moveTo>
                  <a:cubicBezTo>
                    <a:pt x="2646" y="0"/>
                    <a:pt x="0" y="2646"/>
                    <a:pt x="0" y="6350"/>
                  </a:cubicBezTo>
                  <a:cubicBezTo>
                    <a:pt x="0" y="10054"/>
                    <a:pt x="2646" y="12700"/>
                    <a:pt x="6349" y="12700"/>
                  </a:cubicBezTo>
                  <a:lnTo>
                    <a:pt x="22752" y="12700"/>
                  </a:lnTo>
                  <a:cubicBezTo>
                    <a:pt x="26456" y="12700"/>
                    <a:pt x="29102" y="10054"/>
                    <a:pt x="29102" y="6350"/>
                  </a:cubicBezTo>
                  <a:cubicBezTo>
                    <a:pt x="29102" y="2646"/>
                    <a:pt x="26456" y="0"/>
                    <a:pt x="22752" y="0"/>
                  </a:cubicBezTo>
                  <a:lnTo>
                    <a:pt x="6349" y="0"/>
                  </a:ln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70" name="Forma libre 328">
              <a:extLst>
                <a:ext uri="{FF2B5EF4-FFF2-40B4-BE49-F238E27FC236}">
                  <a16:creationId xmlns:a16="http://schemas.microsoft.com/office/drawing/2014/main" id="{9E5AC53A-2D7B-3A4E-ADC8-79E28C15C664}"/>
                </a:ext>
              </a:extLst>
            </p:cNvPr>
            <p:cNvSpPr/>
            <p:nvPr/>
          </p:nvSpPr>
          <p:spPr>
            <a:xfrm>
              <a:off x="3850294" y="14765728"/>
              <a:ext cx="31747" cy="105824"/>
            </a:xfrm>
            <a:custGeom>
              <a:avLst/>
              <a:gdLst>
                <a:gd name="connsiteX0" fmla="*/ 14678 w 31747"/>
                <a:gd name="connsiteY0" fmla="*/ 106750 h 105823"/>
                <a:gd name="connsiteX1" fmla="*/ 19969 w 31747"/>
                <a:gd name="connsiteY1" fmla="*/ 109396 h 105823"/>
                <a:gd name="connsiteX2" fmla="*/ 23673 w 31747"/>
                <a:gd name="connsiteY2" fmla="*/ 108338 h 105823"/>
                <a:gd name="connsiteX3" fmla="*/ 25260 w 31747"/>
                <a:gd name="connsiteY3" fmla="*/ 99342 h 105823"/>
                <a:gd name="connsiteX4" fmla="*/ 32668 w 31747"/>
                <a:gd name="connsiteY4" fmla="*/ 10979 h 105823"/>
                <a:gd name="connsiteX5" fmla="*/ 32668 w 31747"/>
                <a:gd name="connsiteY5" fmla="*/ 1984 h 105823"/>
                <a:gd name="connsiteX6" fmla="*/ 23673 w 31747"/>
                <a:gd name="connsiteY6" fmla="*/ 1984 h 105823"/>
                <a:gd name="connsiteX7" fmla="*/ 14678 w 31747"/>
                <a:gd name="connsiteY7" fmla="*/ 106750 h 105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47" h="105823">
                  <a:moveTo>
                    <a:pt x="14678" y="106750"/>
                  </a:moveTo>
                  <a:cubicBezTo>
                    <a:pt x="15736" y="108338"/>
                    <a:pt x="17852" y="109396"/>
                    <a:pt x="19969" y="109396"/>
                  </a:cubicBezTo>
                  <a:cubicBezTo>
                    <a:pt x="21027" y="109396"/>
                    <a:pt x="22615" y="108866"/>
                    <a:pt x="23673" y="108338"/>
                  </a:cubicBezTo>
                  <a:cubicBezTo>
                    <a:pt x="26847" y="106220"/>
                    <a:pt x="27376" y="102517"/>
                    <a:pt x="25260" y="99342"/>
                  </a:cubicBezTo>
                  <a:cubicBezTo>
                    <a:pt x="6212" y="72357"/>
                    <a:pt x="9387" y="34261"/>
                    <a:pt x="32668" y="10979"/>
                  </a:cubicBezTo>
                  <a:cubicBezTo>
                    <a:pt x="35313" y="8333"/>
                    <a:pt x="35313" y="4100"/>
                    <a:pt x="32668" y="1984"/>
                  </a:cubicBezTo>
                  <a:cubicBezTo>
                    <a:pt x="30022" y="-661"/>
                    <a:pt x="25789" y="-661"/>
                    <a:pt x="23673" y="1984"/>
                  </a:cubicBezTo>
                  <a:cubicBezTo>
                    <a:pt x="-3841" y="29498"/>
                    <a:pt x="-8075" y="75003"/>
                    <a:pt x="14678" y="106750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71" name="Forma libre 329">
              <a:extLst>
                <a:ext uri="{FF2B5EF4-FFF2-40B4-BE49-F238E27FC236}">
                  <a16:creationId xmlns:a16="http://schemas.microsoft.com/office/drawing/2014/main" id="{5B26E00E-29DD-9847-ABE7-433D68ACFF8A}"/>
                </a:ext>
              </a:extLst>
            </p:cNvPr>
            <p:cNvSpPr/>
            <p:nvPr/>
          </p:nvSpPr>
          <p:spPr>
            <a:xfrm>
              <a:off x="3978732" y="14765198"/>
              <a:ext cx="31747" cy="105824"/>
            </a:xfrm>
            <a:custGeom>
              <a:avLst/>
              <a:gdLst>
                <a:gd name="connsiteX0" fmla="*/ 1587 w 31747"/>
                <a:gd name="connsiteY0" fmla="*/ 11509 h 105823"/>
                <a:gd name="connsiteX1" fmla="*/ 8995 w 31747"/>
                <a:gd name="connsiteY1" fmla="*/ 99871 h 105823"/>
                <a:gd name="connsiteX2" fmla="*/ 10583 w 31747"/>
                <a:gd name="connsiteY2" fmla="*/ 108867 h 105823"/>
                <a:gd name="connsiteX3" fmla="*/ 14286 w 31747"/>
                <a:gd name="connsiteY3" fmla="*/ 109925 h 105823"/>
                <a:gd name="connsiteX4" fmla="*/ 19577 w 31747"/>
                <a:gd name="connsiteY4" fmla="*/ 107280 h 105823"/>
                <a:gd name="connsiteX5" fmla="*/ 10583 w 31747"/>
                <a:gd name="connsiteY5" fmla="*/ 1984 h 105823"/>
                <a:gd name="connsiteX6" fmla="*/ 1587 w 31747"/>
                <a:gd name="connsiteY6" fmla="*/ 1984 h 105823"/>
                <a:gd name="connsiteX7" fmla="*/ 1587 w 31747"/>
                <a:gd name="connsiteY7" fmla="*/ 11509 h 105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47" h="105823">
                  <a:moveTo>
                    <a:pt x="1587" y="11509"/>
                  </a:moveTo>
                  <a:cubicBezTo>
                    <a:pt x="24868" y="34791"/>
                    <a:pt x="28043" y="72887"/>
                    <a:pt x="8995" y="99871"/>
                  </a:cubicBezTo>
                  <a:cubicBezTo>
                    <a:pt x="6879" y="103046"/>
                    <a:pt x="7408" y="106750"/>
                    <a:pt x="10583" y="108867"/>
                  </a:cubicBezTo>
                  <a:cubicBezTo>
                    <a:pt x="11641" y="109925"/>
                    <a:pt x="13228" y="109925"/>
                    <a:pt x="14286" y="109925"/>
                  </a:cubicBezTo>
                  <a:cubicBezTo>
                    <a:pt x="16403" y="109925"/>
                    <a:pt x="18519" y="108867"/>
                    <a:pt x="19577" y="107280"/>
                  </a:cubicBezTo>
                  <a:cubicBezTo>
                    <a:pt x="42330" y="75003"/>
                    <a:pt x="38096" y="30028"/>
                    <a:pt x="10583" y="1984"/>
                  </a:cubicBezTo>
                  <a:cubicBezTo>
                    <a:pt x="7937" y="-661"/>
                    <a:pt x="3704" y="-661"/>
                    <a:pt x="1587" y="1984"/>
                  </a:cubicBezTo>
                  <a:cubicBezTo>
                    <a:pt x="-529" y="5159"/>
                    <a:pt x="-529" y="8863"/>
                    <a:pt x="1587" y="11509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72" name="Forma libre 330">
              <a:extLst>
                <a:ext uri="{FF2B5EF4-FFF2-40B4-BE49-F238E27FC236}">
                  <a16:creationId xmlns:a16="http://schemas.microsoft.com/office/drawing/2014/main" id="{75045927-EE5B-204E-9D48-C3527793F617}"/>
                </a:ext>
              </a:extLst>
            </p:cNvPr>
            <p:cNvSpPr/>
            <p:nvPr/>
          </p:nvSpPr>
          <p:spPr>
            <a:xfrm>
              <a:off x="3774492" y="14695751"/>
              <a:ext cx="95241" cy="253977"/>
            </a:xfrm>
            <a:custGeom>
              <a:avLst/>
              <a:gdLst>
                <a:gd name="connsiteX0" fmla="*/ 85188 w 95241"/>
                <a:gd name="connsiteY0" fmla="*/ 224876 h 253977"/>
                <a:gd name="connsiteX1" fmla="*/ 66669 w 95241"/>
                <a:gd name="connsiteY1" fmla="*/ 243395 h 253977"/>
                <a:gd name="connsiteX2" fmla="*/ 43917 w 95241"/>
                <a:gd name="connsiteY2" fmla="*/ 220644 h 253977"/>
                <a:gd name="connsiteX3" fmla="*/ 62436 w 95241"/>
                <a:gd name="connsiteY3" fmla="*/ 202125 h 253977"/>
                <a:gd name="connsiteX4" fmla="*/ 62965 w 95241"/>
                <a:gd name="connsiteY4" fmla="*/ 193658 h 253977"/>
                <a:gd name="connsiteX5" fmla="*/ 45504 w 95241"/>
                <a:gd name="connsiteY5" fmla="*/ 150799 h 253977"/>
                <a:gd name="connsiteX6" fmla="*/ 39155 w 95241"/>
                <a:gd name="connsiteY6" fmla="*/ 145508 h 253977"/>
                <a:gd name="connsiteX7" fmla="*/ 13228 w 95241"/>
                <a:gd name="connsiteY7" fmla="*/ 145508 h 253977"/>
                <a:gd name="connsiteX8" fmla="*/ 13228 w 95241"/>
                <a:gd name="connsiteY8" fmla="*/ 113232 h 253977"/>
                <a:gd name="connsiteX9" fmla="*/ 39155 w 95241"/>
                <a:gd name="connsiteY9" fmla="*/ 113232 h 253977"/>
                <a:gd name="connsiteX10" fmla="*/ 45504 w 95241"/>
                <a:gd name="connsiteY10" fmla="*/ 107941 h 253977"/>
                <a:gd name="connsiteX11" fmla="*/ 62965 w 95241"/>
                <a:gd name="connsiteY11" fmla="*/ 65082 h 253977"/>
                <a:gd name="connsiteX12" fmla="*/ 62436 w 95241"/>
                <a:gd name="connsiteY12" fmla="*/ 56617 h 253977"/>
                <a:gd name="connsiteX13" fmla="*/ 43917 w 95241"/>
                <a:gd name="connsiteY13" fmla="*/ 38098 h 253977"/>
                <a:gd name="connsiteX14" fmla="*/ 66669 w 95241"/>
                <a:gd name="connsiteY14" fmla="*/ 15345 h 253977"/>
                <a:gd name="connsiteX15" fmla="*/ 85188 w 95241"/>
                <a:gd name="connsiteY15" fmla="*/ 33864 h 253977"/>
                <a:gd name="connsiteX16" fmla="*/ 94183 w 95241"/>
                <a:gd name="connsiteY16" fmla="*/ 33864 h 253977"/>
                <a:gd name="connsiteX17" fmla="*/ 94183 w 95241"/>
                <a:gd name="connsiteY17" fmla="*/ 24870 h 253977"/>
                <a:gd name="connsiteX18" fmla="*/ 71431 w 95241"/>
                <a:gd name="connsiteY18" fmla="*/ 2117 h 253977"/>
                <a:gd name="connsiteX19" fmla="*/ 66669 w 95241"/>
                <a:gd name="connsiteY19" fmla="*/ 0 h 253977"/>
                <a:gd name="connsiteX20" fmla="*/ 61907 w 95241"/>
                <a:gd name="connsiteY20" fmla="*/ 2117 h 253977"/>
                <a:gd name="connsiteX21" fmla="*/ 30160 w 95241"/>
                <a:gd name="connsiteY21" fmla="*/ 33864 h 253977"/>
                <a:gd name="connsiteX22" fmla="*/ 28043 w 95241"/>
                <a:gd name="connsiteY22" fmla="*/ 38626 h 253977"/>
                <a:gd name="connsiteX23" fmla="*/ 30160 w 95241"/>
                <a:gd name="connsiteY23" fmla="*/ 43389 h 253977"/>
                <a:gd name="connsiteX24" fmla="*/ 49208 w 95241"/>
                <a:gd name="connsiteY24" fmla="*/ 62436 h 253977"/>
                <a:gd name="connsiteX25" fmla="*/ 33334 w 95241"/>
                <a:gd name="connsiteY25" fmla="*/ 100004 h 253977"/>
                <a:gd name="connsiteX26" fmla="*/ 6349 w 95241"/>
                <a:gd name="connsiteY26" fmla="*/ 100004 h 253977"/>
                <a:gd name="connsiteX27" fmla="*/ 0 w 95241"/>
                <a:gd name="connsiteY27" fmla="*/ 106353 h 253977"/>
                <a:gd name="connsiteX28" fmla="*/ 0 w 95241"/>
                <a:gd name="connsiteY28" fmla="*/ 151858 h 253977"/>
                <a:gd name="connsiteX29" fmla="*/ 6349 w 95241"/>
                <a:gd name="connsiteY29" fmla="*/ 158207 h 253977"/>
                <a:gd name="connsiteX30" fmla="*/ 33334 w 95241"/>
                <a:gd name="connsiteY30" fmla="*/ 158207 h 253977"/>
                <a:gd name="connsiteX31" fmla="*/ 49208 w 95241"/>
                <a:gd name="connsiteY31" fmla="*/ 195774 h 253977"/>
                <a:gd name="connsiteX32" fmla="*/ 30160 w 95241"/>
                <a:gd name="connsiteY32" fmla="*/ 214823 h 253977"/>
                <a:gd name="connsiteX33" fmla="*/ 28043 w 95241"/>
                <a:gd name="connsiteY33" fmla="*/ 219584 h 253977"/>
                <a:gd name="connsiteX34" fmla="*/ 30160 w 95241"/>
                <a:gd name="connsiteY34" fmla="*/ 224347 h 253977"/>
                <a:gd name="connsiteX35" fmla="*/ 61907 w 95241"/>
                <a:gd name="connsiteY35" fmla="*/ 256094 h 253977"/>
                <a:gd name="connsiteX36" fmla="*/ 66669 w 95241"/>
                <a:gd name="connsiteY36" fmla="*/ 258210 h 253977"/>
                <a:gd name="connsiteX37" fmla="*/ 71431 w 95241"/>
                <a:gd name="connsiteY37" fmla="*/ 256094 h 253977"/>
                <a:gd name="connsiteX38" fmla="*/ 94183 w 95241"/>
                <a:gd name="connsiteY38" fmla="*/ 233342 h 253977"/>
                <a:gd name="connsiteX39" fmla="*/ 94183 w 95241"/>
                <a:gd name="connsiteY39" fmla="*/ 224347 h 253977"/>
                <a:gd name="connsiteX40" fmla="*/ 85188 w 95241"/>
                <a:gd name="connsiteY40" fmla="*/ 224876 h 25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5241" h="253977">
                  <a:moveTo>
                    <a:pt x="85188" y="224876"/>
                  </a:moveTo>
                  <a:lnTo>
                    <a:pt x="66669" y="243395"/>
                  </a:lnTo>
                  <a:lnTo>
                    <a:pt x="43917" y="220644"/>
                  </a:lnTo>
                  <a:lnTo>
                    <a:pt x="62436" y="202125"/>
                  </a:lnTo>
                  <a:cubicBezTo>
                    <a:pt x="64553" y="200007"/>
                    <a:pt x="65082" y="196304"/>
                    <a:pt x="62965" y="193658"/>
                  </a:cubicBezTo>
                  <a:cubicBezTo>
                    <a:pt x="53970" y="180960"/>
                    <a:pt x="48150" y="166144"/>
                    <a:pt x="45504" y="150799"/>
                  </a:cubicBezTo>
                  <a:cubicBezTo>
                    <a:pt x="44975" y="147625"/>
                    <a:pt x="42330" y="145508"/>
                    <a:pt x="39155" y="145508"/>
                  </a:cubicBezTo>
                  <a:lnTo>
                    <a:pt x="13228" y="145508"/>
                  </a:lnTo>
                  <a:lnTo>
                    <a:pt x="13228" y="113232"/>
                  </a:lnTo>
                  <a:lnTo>
                    <a:pt x="39155" y="113232"/>
                  </a:lnTo>
                  <a:cubicBezTo>
                    <a:pt x="42330" y="113232"/>
                    <a:pt x="44975" y="111115"/>
                    <a:pt x="45504" y="107941"/>
                  </a:cubicBezTo>
                  <a:cubicBezTo>
                    <a:pt x="48679" y="92596"/>
                    <a:pt x="54499" y="78310"/>
                    <a:pt x="62965" y="65082"/>
                  </a:cubicBezTo>
                  <a:cubicBezTo>
                    <a:pt x="64553" y="62436"/>
                    <a:pt x="64553" y="59262"/>
                    <a:pt x="62436" y="56617"/>
                  </a:cubicBezTo>
                  <a:lnTo>
                    <a:pt x="43917" y="38098"/>
                  </a:lnTo>
                  <a:lnTo>
                    <a:pt x="66669" y="15345"/>
                  </a:lnTo>
                  <a:lnTo>
                    <a:pt x="85188" y="33864"/>
                  </a:lnTo>
                  <a:cubicBezTo>
                    <a:pt x="87834" y="36510"/>
                    <a:pt x="92067" y="36510"/>
                    <a:pt x="94183" y="33864"/>
                  </a:cubicBezTo>
                  <a:cubicBezTo>
                    <a:pt x="96829" y="31219"/>
                    <a:pt x="96829" y="26986"/>
                    <a:pt x="94183" y="24870"/>
                  </a:cubicBezTo>
                  <a:lnTo>
                    <a:pt x="71431" y="2117"/>
                  </a:lnTo>
                  <a:cubicBezTo>
                    <a:pt x="70373" y="1059"/>
                    <a:pt x="68785" y="0"/>
                    <a:pt x="66669" y="0"/>
                  </a:cubicBezTo>
                  <a:cubicBezTo>
                    <a:pt x="64553" y="0"/>
                    <a:pt x="63494" y="530"/>
                    <a:pt x="61907" y="2117"/>
                  </a:cubicBezTo>
                  <a:lnTo>
                    <a:pt x="30160" y="33864"/>
                  </a:lnTo>
                  <a:cubicBezTo>
                    <a:pt x="29102" y="34922"/>
                    <a:pt x="28043" y="36510"/>
                    <a:pt x="28043" y="38626"/>
                  </a:cubicBezTo>
                  <a:cubicBezTo>
                    <a:pt x="28043" y="40743"/>
                    <a:pt x="28573" y="41801"/>
                    <a:pt x="30160" y="43389"/>
                  </a:cubicBezTo>
                  <a:lnTo>
                    <a:pt x="49208" y="62436"/>
                  </a:lnTo>
                  <a:cubicBezTo>
                    <a:pt x="41801" y="74077"/>
                    <a:pt x="36509" y="86776"/>
                    <a:pt x="33334" y="100004"/>
                  </a:cubicBezTo>
                  <a:lnTo>
                    <a:pt x="6349" y="100004"/>
                  </a:lnTo>
                  <a:cubicBezTo>
                    <a:pt x="2646" y="100004"/>
                    <a:pt x="0" y="102650"/>
                    <a:pt x="0" y="106353"/>
                  </a:cubicBezTo>
                  <a:lnTo>
                    <a:pt x="0" y="151858"/>
                  </a:lnTo>
                  <a:cubicBezTo>
                    <a:pt x="0" y="155562"/>
                    <a:pt x="2646" y="158207"/>
                    <a:pt x="6349" y="158207"/>
                  </a:cubicBezTo>
                  <a:lnTo>
                    <a:pt x="33334" y="158207"/>
                  </a:lnTo>
                  <a:cubicBezTo>
                    <a:pt x="36509" y="171435"/>
                    <a:pt x="41801" y="184134"/>
                    <a:pt x="49208" y="195774"/>
                  </a:cubicBezTo>
                  <a:lnTo>
                    <a:pt x="30160" y="214823"/>
                  </a:lnTo>
                  <a:cubicBezTo>
                    <a:pt x="29102" y="215881"/>
                    <a:pt x="28043" y="217468"/>
                    <a:pt x="28043" y="219584"/>
                  </a:cubicBezTo>
                  <a:cubicBezTo>
                    <a:pt x="28043" y="221702"/>
                    <a:pt x="28573" y="222760"/>
                    <a:pt x="30160" y="224347"/>
                  </a:cubicBezTo>
                  <a:lnTo>
                    <a:pt x="61907" y="256094"/>
                  </a:lnTo>
                  <a:cubicBezTo>
                    <a:pt x="62965" y="257152"/>
                    <a:pt x="65082" y="258210"/>
                    <a:pt x="66669" y="258210"/>
                  </a:cubicBezTo>
                  <a:cubicBezTo>
                    <a:pt x="68256" y="258210"/>
                    <a:pt x="69844" y="257682"/>
                    <a:pt x="71431" y="256094"/>
                  </a:cubicBezTo>
                  <a:lnTo>
                    <a:pt x="94183" y="233342"/>
                  </a:lnTo>
                  <a:cubicBezTo>
                    <a:pt x="96829" y="230696"/>
                    <a:pt x="96829" y="226463"/>
                    <a:pt x="94183" y="224347"/>
                  </a:cubicBezTo>
                  <a:cubicBezTo>
                    <a:pt x="91538" y="222230"/>
                    <a:pt x="87305" y="222230"/>
                    <a:pt x="85188" y="224876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73" name="Forma libre 331">
              <a:extLst>
                <a:ext uri="{FF2B5EF4-FFF2-40B4-BE49-F238E27FC236}">
                  <a16:creationId xmlns:a16="http://schemas.microsoft.com/office/drawing/2014/main" id="{10A68045-7F51-F743-A24A-97E68561D798}"/>
                </a:ext>
              </a:extLst>
            </p:cNvPr>
            <p:cNvSpPr/>
            <p:nvPr/>
          </p:nvSpPr>
          <p:spPr>
            <a:xfrm>
              <a:off x="3993150" y="14696413"/>
              <a:ext cx="95241" cy="253977"/>
            </a:xfrm>
            <a:custGeom>
              <a:avLst/>
              <a:gdLst>
                <a:gd name="connsiteX0" fmla="*/ 89289 w 95241"/>
                <a:gd name="connsiteY0" fmla="*/ 99871 h 253977"/>
                <a:gd name="connsiteX1" fmla="*/ 62304 w 95241"/>
                <a:gd name="connsiteY1" fmla="*/ 99871 h 253977"/>
                <a:gd name="connsiteX2" fmla="*/ 46430 w 95241"/>
                <a:gd name="connsiteY2" fmla="*/ 61775 h 253977"/>
                <a:gd name="connsiteX3" fmla="*/ 65478 w 95241"/>
                <a:gd name="connsiteY3" fmla="*/ 42727 h 253977"/>
                <a:gd name="connsiteX4" fmla="*/ 65478 w 95241"/>
                <a:gd name="connsiteY4" fmla="*/ 33731 h 253977"/>
                <a:gd name="connsiteX5" fmla="*/ 33731 w 95241"/>
                <a:gd name="connsiteY5" fmla="*/ 1984 h 253977"/>
                <a:gd name="connsiteX6" fmla="*/ 24736 w 95241"/>
                <a:gd name="connsiteY6" fmla="*/ 1984 h 253977"/>
                <a:gd name="connsiteX7" fmla="*/ 1984 w 95241"/>
                <a:gd name="connsiteY7" fmla="*/ 24737 h 253977"/>
                <a:gd name="connsiteX8" fmla="*/ 1984 w 95241"/>
                <a:gd name="connsiteY8" fmla="*/ 33731 h 253977"/>
                <a:gd name="connsiteX9" fmla="*/ 10979 w 95241"/>
                <a:gd name="connsiteY9" fmla="*/ 33731 h 253977"/>
                <a:gd name="connsiteX10" fmla="*/ 29498 w 95241"/>
                <a:gd name="connsiteY10" fmla="*/ 15212 h 253977"/>
                <a:gd name="connsiteX11" fmla="*/ 52251 w 95241"/>
                <a:gd name="connsiteY11" fmla="*/ 37965 h 253977"/>
                <a:gd name="connsiteX12" fmla="*/ 33731 w 95241"/>
                <a:gd name="connsiteY12" fmla="*/ 56484 h 253977"/>
                <a:gd name="connsiteX13" fmla="*/ 33202 w 95241"/>
                <a:gd name="connsiteY13" fmla="*/ 64950 h 253977"/>
                <a:gd name="connsiteX14" fmla="*/ 50663 w 95241"/>
                <a:gd name="connsiteY14" fmla="*/ 107808 h 253977"/>
                <a:gd name="connsiteX15" fmla="*/ 57013 w 95241"/>
                <a:gd name="connsiteY15" fmla="*/ 113099 h 253977"/>
                <a:gd name="connsiteX16" fmla="*/ 82939 w 95241"/>
                <a:gd name="connsiteY16" fmla="*/ 113099 h 253977"/>
                <a:gd name="connsiteX17" fmla="*/ 82939 w 95241"/>
                <a:gd name="connsiteY17" fmla="*/ 145376 h 253977"/>
                <a:gd name="connsiteX18" fmla="*/ 57013 w 95241"/>
                <a:gd name="connsiteY18" fmla="*/ 145376 h 253977"/>
                <a:gd name="connsiteX19" fmla="*/ 50663 w 95241"/>
                <a:gd name="connsiteY19" fmla="*/ 150667 h 253977"/>
                <a:gd name="connsiteX20" fmla="*/ 33202 w 95241"/>
                <a:gd name="connsiteY20" fmla="*/ 193526 h 253977"/>
                <a:gd name="connsiteX21" fmla="*/ 33731 w 95241"/>
                <a:gd name="connsiteY21" fmla="*/ 201991 h 253977"/>
                <a:gd name="connsiteX22" fmla="*/ 52251 w 95241"/>
                <a:gd name="connsiteY22" fmla="*/ 220511 h 253977"/>
                <a:gd name="connsiteX23" fmla="*/ 29498 w 95241"/>
                <a:gd name="connsiteY23" fmla="*/ 243263 h 253977"/>
                <a:gd name="connsiteX24" fmla="*/ 10979 w 95241"/>
                <a:gd name="connsiteY24" fmla="*/ 224744 h 253977"/>
                <a:gd name="connsiteX25" fmla="*/ 1984 w 95241"/>
                <a:gd name="connsiteY25" fmla="*/ 224744 h 253977"/>
                <a:gd name="connsiteX26" fmla="*/ 1984 w 95241"/>
                <a:gd name="connsiteY26" fmla="*/ 233739 h 253977"/>
                <a:gd name="connsiteX27" fmla="*/ 24736 w 95241"/>
                <a:gd name="connsiteY27" fmla="*/ 256491 h 253977"/>
                <a:gd name="connsiteX28" fmla="*/ 29498 w 95241"/>
                <a:gd name="connsiteY28" fmla="*/ 258607 h 253977"/>
                <a:gd name="connsiteX29" fmla="*/ 34260 w 95241"/>
                <a:gd name="connsiteY29" fmla="*/ 256491 h 253977"/>
                <a:gd name="connsiteX30" fmla="*/ 66007 w 95241"/>
                <a:gd name="connsiteY30" fmla="*/ 224744 h 253977"/>
                <a:gd name="connsiteX31" fmla="*/ 66007 w 95241"/>
                <a:gd name="connsiteY31" fmla="*/ 215749 h 253977"/>
                <a:gd name="connsiteX32" fmla="*/ 46959 w 95241"/>
                <a:gd name="connsiteY32" fmla="*/ 196700 h 253977"/>
                <a:gd name="connsiteX33" fmla="*/ 62833 w 95241"/>
                <a:gd name="connsiteY33" fmla="*/ 158604 h 253977"/>
                <a:gd name="connsiteX34" fmla="*/ 89818 w 95241"/>
                <a:gd name="connsiteY34" fmla="*/ 158604 h 253977"/>
                <a:gd name="connsiteX35" fmla="*/ 96167 w 95241"/>
                <a:gd name="connsiteY35" fmla="*/ 152255 h 253977"/>
                <a:gd name="connsiteX36" fmla="*/ 96167 w 95241"/>
                <a:gd name="connsiteY36" fmla="*/ 106750 h 253977"/>
                <a:gd name="connsiteX37" fmla="*/ 89289 w 95241"/>
                <a:gd name="connsiteY37" fmla="*/ 99871 h 25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5241" h="253977">
                  <a:moveTo>
                    <a:pt x="89289" y="99871"/>
                  </a:moveTo>
                  <a:lnTo>
                    <a:pt x="62304" y="99871"/>
                  </a:lnTo>
                  <a:cubicBezTo>
                    <a:pt x="59129" y="86643"/>
                    <a:pt x="53838" y="73945"/>
                    <a:pt x="46430" y="61775"/>
                  </a:cubicBezTo>
                  <a:lnTo>
                    <a:pt x="65478" y="42727"/>
                  </a:lnTo>
                  <a:cubicBezTo>
                    <a:pt x="68124" y="40082"/>
                    <a:pt x="68124" y="35849"/>
                    <a:pt x="65478" y="33731"/>
                  </a:cubicBezTo>
                  <a:lnTo>
                    <a:pt x="33731" y="1984"/>
                  </a:lnTo>
                  <a:cubicBezTo>
                    <a:pt x="31086" y="-661"/>
                    <a:pt x="26853" y="-661"/>
                    <a:pt x="24736" y="1984"/>
                  </a:cubicBezTo>
                  <a:lnTo>
                    <a:pt x="1984" y="24737"/>
                  </a:lnTo>
                  <a:cubicBezTo>
                    <a:pt x="-661" y="27382"/>
                    <a:pt x="-661" y="31615"/>
                    <a:pt x="1984" y="33731"/>
                  </a:cubicBezTo>
                  <a:cubicBezTo>
                    <a:pt x="4630" y="36377"/>
                    <a:pt x="8863" y="36377"/>
                    <a:pt x="10979" y="33731"/>
                  </a:cubicBezTo>
                  <a:lnTo>
                    <a:pt x="29498" y="15212"/>
                  </a:lnTo>
                  <a:lnTo>
                    <a:pt x="52251" y="37965"/>
                  </a:lnTo>
                  <a:lnTo>
                    <a:pt x="33731" y="56484"/>
                  </a:lnTo>
                  <a:cubicBezTo>
                    <a:pt x="31615" y="58601"/>
                    <a:pt x="31086" y="62305"/>
                    <a:pt x="33202" y="64950"/>
                  </a:cubicBezTo>
                  <a:cubicBezTo>
                    <a:pt x="42197" y="77648"/>
                    <a:pt x="48018" y="92464"/>
                    <a:pt x="50663" y="107808"/>
                  </a:cubicBezTo>
                  <a:cubicBezTo>
                    <a:pt x="51192" y="110983"/>
                    <a:pt x="53838" y="113099"/>
                    <a:pt x="57013" y="113099"/>
                  </a:cubicBezTo>
                  <a:lnTo>
                    <a:pt x="82939" y="113099"/>
                  </a:lnTo>
                  <a:lnTo>
                    <a:pt x="82939" y="145376"/>
                  </a:lnTo>
                  <a:lnTo>
                    <a:pt x="57013" y="145376"/>
                  </a:lnTo>
                  <a:cubicBezTo>
                    <a:pt x="53838" y="145376"/>
                    <a:pt x="51192" y="147492"/>
                    <a:pt x="50663" y="150667"/>
                  </a:cubicBezTo>
                  <a:cubicBezTo>
                    <a:pt x="47488" y="166011"/>
                    <a:pt x="41668" y="180298"/>
                    <a:pt x="33202" y="193526"/>
                  </a:cubicBezTo>
                  <a:cubicBezTo>
                    <a:pt x="31615" y="196172"/>
                    <a:pt x="31615" y="199346"/>
                    <a:pt x="33731" y="201991"/>
                  </a:cubicBezTo>
                  <a:lnTo>
                    <a:pt x="52251" y="220511"/>
                  </a:lnTo>
                  <a:lnTo>
                    <a:pt x="29498" y="243263"/>
                  </a:lnTo>
                  <a:lnTo>
                    <a:pt x="10979" y="224744"/>
                  </a:lnTo>
                  <a:cubicBezTo>
                    <a:pt x="8334" y="222098"/>
                    <a:pt x="4101" y="222098"/>
                    <a:pt x="1984" y="224744"/>
                  </a:cubicBezTo>
                  <a:cubicBezTo>
                    <a:pt x="-661" y="227389"/>
                    <a:pt x="-661" y="231623"/>
                    <a:pt x="1984" y="233739"/>
                  </a:cubicBezTo>
                  <a:lnTo>
                    <a:pt x="24736" y="256491"/>
                  </a:lnTo>
                  <a:cubicBezTo>
                    <a:pt x="25795" y="257549"/>
                    <a:pt x="27911" y="258607"/>
                    <a:pt x="29498" y="258607"/>
                  </a:cubicBezTo>
                  <a:cubicBezTo>
                    <a:pt x="31086" y="258607"/>
                    <a:pt x="32673" y="258079"/>
                    <a:pt x="34260" y="256491"/>
                  </a:cubicBezTo>
                  <a:lnTo>
                    <a:pt x="66007" y="224744"/>
                  </a:lnTo>
                  <a:cubicBezTo>
                    <a:pt x="68653" y="222098"/>
                    <a:pt x="68653" y="217865"/>
                    <a:pt x="66007" y="215749"/>
                  </a:cubicBezTo>
                  <a:lnTo>
                    <a:pt x="46959" y="196700"/>
                  </a:lnTo>
                  <a:cubicBezTo>
                    <a:pt x="54367" y="185060"/>
                    <a:pt x="59658" y="172362"/>
                    <a:pt x="62833" y="158604"/>
                  </a:cubicBezTo>
                  <a:lnTo>
                    <a:pt x="89818" y="158604"/>
                  </a:lnTo>
                  <a:cubicBezTo>
                    <a:pt x="93522" y="158604"/>
                    <a:pt x="96167" y="155958"/>
                    <a:pt x="96167" y="152255"/>
                  </a:cubicBezTo>
                  <a:lnTo>
                    <a:pt x="96167" y="106750"/>
                  </a:lnTo>
                  <a:cubicBezTo>
                    <a:pt x="96167" y="103046"/>
                    <a:pt x="92993" y="99871"/>
                    <a:pt x="89289" y="99871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81" name="Grupo 76">
            <a:extLst>
              <a:ext uri="{FF2B5EF4-FFF2-40B4-BE49-F238E27FC236}">
                <a16:creationId xmlns:a16="http://schemas.microsoft.com/office/drawing/2014/main" id="{D36D6497-8036-E945-B7D1-A346FBE87305}"/>
              </a:ext>
            </a:extLst>
          </p:cNvPr>
          <p:cNvGrpSpPr/>
          <p:nvPr/>
        </p:nvGrpSpPr>
        <p:grpSpPr>
          <a:xfrm>
            <a:off x="596789" y="2789406"/>
            <a:ext cx="373600" cy="550667"/>
            <a:chOff x="5323744" y="25922822"/>
            <a:chExt cx="211648" cy="311958"/>
          </a:xfrm>
          <a:solidFill>
            <a:schemeClr val="bg1"/>
          </a:solidFill>
        </p:grpSpPr>
        <p:sp>
          <p:nvSpPr>
            <p:cNvPr id="82" name="Forma libre 640">
              <a:extLst>
                <a:ext uri="{FF2B5EF4-FFF2-40B4-BE49-F238E27FC236}">
                  <a16:creationId xmlns:a16="http://schemas.microsoft.com/office/drawing/2014/main" id="{E7C2E0F3-360D-9B49-A10D-A4F3F541AF17}"/>
                </a:ext>
              </a:extLst>
            </p:cNvPr>
            <p:cNvSpPr/>
            <p:nvPr/>
          </p:nvSpPr>
          <p:spPr>
            <a:xfrm>
              <a:off x="5380897" y="25985565"/>
              <a:ext cx="100533" cy="116406"/>
            </a:xfrm>
            <a:custGeom>
              <a:avLst/>
              <a:gdLst>
                <a:gd name="connsiteX0" fmla="*/ 96828 w 100532"/>
                <a:gd name="connsiteY0" fmla="*/ 0 h 116406"/>
                <a:gd name="connsiteX1" fmla="*/ 6349 w 100532"/>
                <a:gd name="connsiteY1" fmla="*/ 0 h 116406"/>
                <a:gd name="connsiteX2" fmla="*/ 0 w 100532"/>
                <a:gd name="connsiteY2" fmla="*/ 6348 h 116406"/>
                <a:gd name="connsiteX3" fmla="*/ 0 w 100532"/>
                <a:gd name="connsiteY3" fmla="*/ 96828 h 116406"/>
                <a:gd name="connsiteX4" fmla="*/ 6349 w 100532"/>
                <a:gd name="connsiteY4" fmla="*/ 103178 h 116406"/>
                <a:gd name="connsiteX5" fmla="*/ 28043 w 100532"/>
                <a:gd name="connsiteY5" fmla="*/ 103178 h 116406"/>
                <a:gd name="connsiteX6" fmla="*/ 51853 w 100532"/>
                <a:gd name="connsiteY6" fmla="*/ 121168 h 116406"/>
                <a:gd name="connsiteX7" fmla="*/ 75664 w 100532"/>
                <a:gd name="connsiteY7" fmla="*/ 103178 h 116406"/>
                <a:gd name="connsiteX8" fmla="*/ 97358 w 100532"/>
                <a:gd name="connsiteY8" fmla="*/ 103178 h 116406"/>
                <a:gd name="connsiteX9" fmla="*/ 103707 w 100532"/>
                <a:gd name="connsiteY9" fmla="*/ 96828 h 116406"/>
                <a:gd name="connsiteX10" fmla="*/ 103707 w 100532"/>
                <a:gd name="connsiteY10" fmla="*/ 69842 h 116406"/>
                <a:gd name="connsiteX11" fmla="*/ 97358 w 100532"/>
                <a:gd name="connsiteY11" fmla="*/ 63494 h 116406"/>
                <a:gd name="connsiteX12" fmla="*/ 85717 w 100532"/>
                <a:gd name="connsiteY12" fmla="*/ 51853 h 116406"/>
                <a:gd name="connsiteX13" fmla="*/ 97358 w 100532"/>
                <a:gd name="connsiteY13" fmla="*/ 40214 h 116406"/>
                <a:gd name="connsiteX14" fmla="*/ 103707 w 100532"/>
                <a:gd name="connsiteY14" fmla="*/ 33863 h 116406"/>
                <a:gd name="connsiteX15" fmla="*/ 103707 w 100532"/>
                <a:gd name="connsiteY15" fmla="*/ 6878 h 116406"/>
                <a:gd name="connsiteX16" fmla="*/ 96828 w 100532"/>
                <a:gd name="connsiteY16" fmla="*/ 0 h 116406"/>
                <a:gd name="connsiteX17" fmla="*/ 89950 w 100532"/>
                <a:gd name="connsiteY17" fmla="*/ 28042 h 116406"/>
                <a:gd name="connsiteX18" fmla="*/ 71960 w 100532"/>
                <a:gd name="connsiteY18" fmla="*/ 51853 h 116406"/>
                <a:gd name="connsiteX19" fmla="*/ 89950 w 100532"/>
                <a:gd name="connsiteY19" fmla="*/ 75663 h 116406"/>
                <a:gd name="connsiteX20" fmla="*/ 89950 w 100532"/>
                <a:gd name="connsiteY20" fmla="*/ 90480 h 116406"/>
                <a:gd name="connsiteX21" fmla="*/ 69314 w 100532"/>
                <a:gd name="connsiteY21" fmla="*/ 90480 h 116406"/>
                <a:gd name="connsiteX22" fmla="*/ 62965 w 100532"/>
                <a:gd name="connsiteY22" fmla="*/ 96828 h 116406"/>
                <a:gd name="connsiteX23" fmla="*/ 51324 w 100532"/>
                <a:gd name="connsiteY23" fmla="*/ 108469 h 116406"/>
                <a:gd name="connsiteX24" fmla="*/ 39684 w 100532"/>
                <a:gd name="connsiteY24" fmla="*/ 96828 h 116406"/>
                <a:gd name="connsiteX25" fmla="*/ 33334 w 100532"/>
                <a:gd name="connsiteY25" fmla="*/ 90480 h 116406"/>
                <a:gd name="connsiteX26" fmla="*/ 12699 w 100532"/>
                <a:gd name="connsiteY26" fmla="*/ 90480 h 116406"/>
                <a:gd name="connsiteX27" fmla="*/ 12699 w 100532"/>
                <a:gd name="connsiteY27" fmla="*/ 12698 h 116406"/>
                <a:gd name="connsiteX28" fmla="*/ 89950 w 100532"/>
                <a:gd name="connsiteY28" fmla="*/ 12698 h 116406"/>
                <a:gd name="connsiteX29" fmla="*/ 89950 w 100532"/>
                <a:gd name="connsiteY29" fmla="*/ 28042 h 116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532" h="116406">
                  <a:moveTo>
                    <a:pt x="96828" y="0"/>
                  </a:moveTo>
                  <a:lnTo>
                    <a:pt x="6349" y="0"/>
                  </a:lnTo>
                  <a:cubicBezTo>
                    <a:pt x="2646" y="0"/>
                    <a:pt x="0" y="2646"/>
                    <a:pt x="0" y="6348"/>
                  </a:cubicBezTo>
                  <a:lnTo>
                    <a:pt x="0" y="96828"/>
                  </a:lnTo>
                  <a:cubicBezTo>
                    <a:pt x="0" y="100533"/>
                    <a:pt x="2646" y="103178"/>
                    <a:pt x="6349" y="103178"/>
                  </a:cubicBezTo>
                  <a:lnTo>
                    <a:pt x="28043" y="103178"/>
                  </a:lnTo>
                  <a:cubicBezTo>
                    <a:pt x="30689" y="113761"/>
                    <a:pt x="40213" y="121168"/>
                    <a:pt x="51853" y="121168"/>
                  </a:cubicBezTo>
                  <a:cubicBezTo>
                    <a:pt x="63494" y="121168"/>
                    <a:pt x="72489" y="113231"/>
                    <a:pt x="75664" y="103178"/>
                  </a:cubicBezTo>
                  <a:lnTo>
                    <a:pt x="97358" y="103178"/>
                  </a:lnTo>
                  <a:cubicBezTo>
                    <a:pt x="101062" y="103178"/>
                    <a:pt x="103707" y="100533"/>
                    <a:pt x="103707" y="96828"/>
                  </a:cubicBezTo>
                  <a:lnTo>
                    <a:pt x="103707" y="69842"/>
                  </a:lnTo>
                  <a:cubicBezTo>
                    <a:pt x="103707" y="66140"/>
                    <a:pt x="101062" y="63494"/>
                    <a:pt x="97358" y="63494"/>
                  </a:cubicBezTo>
                  <a:cubicBezTo>
                    <a:pt x="91008" y="63494"/>
                    <a:pt x="85717" y="58203"/>
                    <a:pt x="85717" y="51853"/>
                  </a:cubicBezTo>
                  <a:cubicBezTo>
                    <a:pt x="85717" y="45505"/>
                    <a:pt x="91008" y="40214"/>
                    <a:pt x="97358" y="40214"/>
                  </a:cubicBezTo>
                  <a:cubicBezTo>
                    <a:pt x="101062" y="40214"/>
                    <a:pt x="103707" y="37568"/>
                    <a:pt x="103707" y="33863"/>
                  </a:cubicBezTo>
                  <a:lnTo>
                    <a:pt x="103707" y="6878"/>
                  </a:lnTo>
                  <a:cubicBezTo>
                    <a:pt x="103178" y="2646"/>
                    <a:pt x="100004" y="0"/>
                    <a:pt x="96828" y="0"/>
                  </a:cubicBezTo>
                  <a:close/>
                  <a:moveTo>
                    <a:pt x="89950" y="28042"/>
                  </a:moveTo>
                  <a:cubicBezTo>
                    <a:pt x="79368" y="30688"/>
                    <a:pt x="71960" y="40214"/>
                    <a:pt x="71960" y="51853"/>
                  </a:cubicBezTo>
                  <a:cubicBezTo>
                    <a:pt x="71960" y="62965"/>
                    <a:pt x="79897" y="72488"/>
                    <a:pt x="89950" y="75663"/>
                  </a:cubicBezTo>
                  <a:lnTo>
                    <a:pt x="89950" y="90480"/>
                  </a:lnTo>
                  <a:lnTo>
                    <a:pt x="69314" y="90480"/>
                  </a:lnTo>
                  <a:cubicBezTo>
                    <a:pt x="65611" y="90480"/>
                    <a:pt x="62965" y="93125"/>
                    <a:pt x="62965" y="96828"/>
                  </a:cubicBezTo>
                  <a:cubicBezTo>
                    <a:pt x="62965" y="103178"/>
                    <a:pt x="57674" y="108469"/>
                    <a:pt x="51324" y="108469"/>
                  </a:cubicBezTo>
                  <a:cubicBezTo>
                    <a:pt x="44975" y="108469"/>
                    <a:pt x="39684" y="103178"/>
                    <a:pt x="39684" y="96828"/>
                  </a:cubicBezTo>
                  <a:cubicBezTo>
                    <a:pt x="39684" y="93125"/>
                    <a:pt x="37038" y="90480"/>
                    <a:pt x="33334" y="90480"/>
                  </a:cubicBezTo>
                  <a:lnTo>
                    <a:pt x="12699" y="90480"/>
                  </a:lnTo>
                  <a:lnTo>
                    <a:pt x="12699" y="12698"/>
                  </a:lnTo>
                  <a:lnTo>
                    <a:pt x="89950" y="12698"/>
                  </a:lnTo>
                  <a:lnTo>
                    <a:pt x="89950" y="28042"/>
                  </a:ln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3" name="Forma libre 641">
              <a:extLst>
                <a:ext uri="{FF2B5EF4-FFF2-40B4-BE49-F238E27FC236}">
                  <a16:creationId xmlns:a16="http://schemas.microsoft.com/office/drawing/2014/main" id="{C25A7D1F-CFC2-7D48-866B-08E44B57B4C8}"/>
                </a:ext>
              </a:extLst>
            </p:cNvPr>
            <p:cNvSpPr/>
            <p:nvPr/>
          </p:nvSpPr>
          <p:spPr>
            <a:xfrm>
              <a:off x="5323744" y="25922822"/>
              <a:ext cx="211648" cy="243395"/>
            </a:xfrm>
            <a:custGeom>
              <a:avLst/>
              <a:gdLst>
                <a:gd name="connsiteX0" fmla="*/ 176734 w 211647"/>
                <a:gd name="connsiteY0" fmla="*/ 24115 h 243394"/>
                <a:gd name="connsiteX1" fmla="*/ 85197 w 211647"/>
                <a:gd name="connsiteY1" fmla="*/ 2423 h 243394"/>
                <a:gd name="connsiteX2" fmla="*/ 2654 w 211647"/>
                <a:gd name="connsiteY2" fmla="*/ 84437 h 243394"/>
                <a:gd name="connsiteX3" fmla="*/ 39163 w 211647"/>
                <a:gd name="connsiteY3" fmla="*/ 191847 h 243394"/>
                <a:gd name="connsiteX4" fmla="*/ 60857 w 211647"/>
                <a:gd name="connsiteY4" fmla="*/ 236292 h 243394"/>
                <a:gd name="connsiteX5" fmla="*/ 60857 w 211647"/>
                <a:gd name="connsiteY5" fmla="*/ 241054 h 243394"/>
                <a:gd name="connsiteX6" fmla="*/ 67207 w 211647"/>
                <a:gd name="connsiteY6" fmla="*/ 247404 h 243394"/>
                <a:gd name="connsiteX7" fmla="*/ 148691 w 211647"/>
                <a:gd name="connsiteY7" fmla="*/ 247404 h 243394"/>
                <a:gd name="connsiteX8" fmla="*/ 155041 w 211647"/>
                <a:gd name="connsiteY8" fmla="*/ 241054 h 243394"/>
                <a:gd name="connsiteX9" fmla="*/ 155041 w 211647"/>
                <a:gd name="connsiteY9" fmla="*/ 236292 h 243394"/>
                <a:gd name="connsiteX10" fmla="*/ 177263 w 211647"/>
                <a:gd name="connsiteY10" fmla="*/ 191317 h 243394"/>
                <a:gd name="connsiteX11" fmla="*/ 215889 w 211647"/>
                <a:gd name="connsiteY11" fmla="*/ 108247 h 243394"/>
                <a:gd name="connsiteX12" fmla="*/ 176734 w 211647"/>
                <a:gd name="connsiteY12" fmla="*/ 24115 h 243394"/>
                <a:gd name="connsiteX13" fmla="*/ 169856 w 211647"/>
                <a:gd name="connsiteY13" fmla="*/ 181264 h 243394"/>
                <a:gd name="connsiteX14" fmla="*/ 142871 w 211647"/>
                <a:gd name="connsiteY14" fmla="*/ 234176 h 243394"/>
                <a:gd name="connsiteX15" fmla="*/ 74085 w 211647"/>
                <a:gd name="connsiteY15" fmla="*/ 234176 h 243394"/>
                <a:gd name="connsiteX16" fmla="*/ 47629 w 211647"/>
                <a:gd name="connsiteY16" fmla="*/ 181264 h 243394"/>
                <a:gd name="connsiteX17" fmla="*/ 15353 w 211647"/>
                <a:gd name="connsiteY17" fmla="*/ 86553 h 243394"/>
                <a:gd name="connsiteX18" fmla="*/ 87842 w 211647"/>
                <a:gd name="connsiteY18" fmla="*/ 14592 h 243394"/>
                <a:gd name="connsiteX19" fmla="*/ 168798 w 211647"/>
                <a:gd name="connsiteY19" fmla="*/ 33641 h 243394"/>
                <a:gd name="connsiteX20" fmla="*/ 204248 w 211647"/>
                <a:gd name="connsiteY20" fmla="*/ 107717 h 243394"/>
                <a:gd name="connsiteX21" fmla="*/ 169856 w 211647"/>
                <a:gd name="connsiteY21" fmla="*/ 181264 h 24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1647" h="243394">
                  <a:moveTo>
                    <a:pt x="176734" y="24115"/>
                  </a:moveTo>
                  <a:cubicBezTo>
                    <a:pt x="151336" y="3480"/>
                    <a:pt x="118002" y="-4457"/>
                    <a:pt x="85197" y="2423"/>
                  </a:cubicBezTo>
                  <a:cubicBezTo>
                    <a:pt x="44455" y="10887"/>
                    <a:pt x="11649" y="43693"/>
                    <a:pt x="2654" y="84437"/>
                  </a:cubicBezTo>
                  <a:cubicBezTo>
                    <a:pt x="-6341" y="124648"/>
                    <a:pt x="7945" y="165921"/>
                    <a:pt x="39163" y="191847"/>
                  </a:cubicBezTo>
                  <a:cubicBezTo>
                    <a:pt x="52920" y="203488"/>
                    <a:pt x="60857" y="219362"/>
                    <a:pt x="60857" y="236292"/>
                  </a:cubicBezTo>
                  <a:lnTo>
                    <a:pt x="60857" y="241054"/>
                  </a:lnTo>
                  <a:cubicBezTo>
                    <a:pt x="60857" y="244759"/>
                    <a:pt x="63503" y="247404"/>
                    <a:pt x="67207" y="247404"/>
                  </a:cubicBezTo>
                  <a:lnTo>
                    <a:pt x="148691" y="247404"/>
                  </a:lnTo>
                  <a:cubicBezTo>
                    <a:pt x="152395" y="247404"/>
                    <a:pt x="155041" y="244759"/>
                    <a:pt x="155041" y="241054"/>
                  </a:cubicBezTo>
                  <a:lnTo>
                    <a:pt x="155041" y="236292"/>
                  </a:lnTo>
                  <a:cubicBezTo>
                    <a:pt x="155041" y="219889"/>
                    <a:pt x="162977" y="203488"/>
                    <a:pt x="177263" y="191317"/>
                  </a:cubicBezTo>
                  <a:cubicBezTo>
                    <a:pt x="202132" y="170682"/>
                    <a:pt x="215889" y="140521"/>
                    <a:pt x="215889" y="108247"/>
                  </a:cubicBezTo>
                  <a:cubicBezTo>
                    <a:pt x="216947" y="75441"/>
                    <a:pt x="202661" y="44753"/>
                    <a:pt x="176734" y="24115"/>
                  </a:cubicBezTo>
                  <a:close/>
                  <a:moveTo>
                    <a:pt x="169856" y="181264"/>
                  </a:moveTo>
                  <a:cubicBezTo>
                    <a:pt x="152924" y="195022"/>
                    <a:pt x="143400" y="214598"/>
                    <a:pt x="142871" y="234176"/>
                  </a:cubicBezTo>
                  <a:lnTo>
                    <a:pt x="74085" y="234176"/>
                  </a:lnTo>
                  <a:cubicBezTo>
                    <a:pt x="73556" y="214071"/>
                    <a:pt x="64032" y="195022"/>
                    <a:pt x="47629" y="181264"/>
                  </a:cubicBezTo>
                  <a:cubicBezTo>
                    <a:pt x="20115" y="158513"/>
                    <a:pt x="7416" y="122002"/>
                    <a:pt x="15353" y="86553"/>
                  </a:cubicBezTo>
                  <a:cubicBezTo>
                    <a:pt x="23290" y="51101"/>
                    <a:pt x="52391" y="21999"/>
                    <a:pt x="87842" y="14592"/>
                  </a:cubicBezTo>
                  <a:cubicBezTo>
                    <a:pt x="116944" y="8771"/>
                    <a:pt x="146575" y="15651"/>
                    <a:pt x="168798" y="33641"/>
                  </a:cubicBezTo>
                  <a:cubicBezTo>
                    <a:pt x="191020" y="52160"/>
                    <a:pt x="204248" y="79145"/>
                    <a:pt x="204248" y="107717"/>
                  </a:cubicBezTo>
                  <a:cubicBezTo>
                    <a:pt x="204248" y="136289"/>
                    <a:pt x="191550" y="163275"/>
                    <a:pt x="169856" y="181264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4" name="Forma libre 642">
              <a:extLst>
                <a:ext uri="{FF2B5EF4-FFF2-40B4-BE49-F238E27FC236}">
                  <a16:creationId xmlns:a16="http://schemas.microsoft.com/office/drawing/2014/main" id="{C2D2BBD8-927C-D54B-96B7-99C95898BAB8}"/>
                </a:ext>
              </a:extLst>
            </p:cNvPr>
            <p:cNvSpPr/>
            <p:nvPr/>
          </p:nvSpPr>
          <p:spPr>
            <a:xfrm>
              <a:off x="5385130" y="26179750"/>
              <a:ext cx="89950" cy="10582"/>
            </a:xfrm>
            <a:custGeom>
              <a:avLst/>
              <a:gdLst>
                <a:gd name="connsiteX0" fmla="*/ 87834 w 89950"/>
                <a:gd name="connsiteY0" fmla="*/ 0 h 10582"/>
                <a:gd name="connsiteX1" fmla="*/ 6349 w 89950"/>
                <a:gd name="connsiteY1" fmla="*/ 0 h 10582"/>
                <a:gd name="connsiteX2" fmla="*/ 0 w 89950"/>
                <a:gd name="connsiteY2" fmla="*/ 6350 h 10582"/>
                <a:gd name="connsiteX3" fmla="*/ 6349 w 89950"/>
                <a:gd name="connsiteY3" fmla="*/ 12701 h 10582"/>
                <a:gd name="connsiteX4" fmla="*/ 87834 w 89950"/>
                <a:gd name="connsiteY4" fmla="*/ 12701 h 10582"/>
                <a:gd name="connsiteX5" fmla="*/ 94183 w 89950"/>
                <a:gd name="connsiteY5" fmla="*/ 6350 h 10582"/>
                <a:gd name="connsiteX6" fmla="*/ 87834 w 89950"/>
                <a:gd name="connsiteY6" fmla="*/ 0 h 1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950" h="10582">
                  <a:moveTo>
                    <a:pt x="87834" y="0"/>
                  </a:moveTo>
                  <a:lnTo>
                    <a:pt x="6349" y="0"/>
                  </a:lnTo>
                  <a:cubicBezTo>
                    <a:pt x="2646" y="0"/>
                    <a:pt x="0" y="2646"/>
                    <a:pt x="0" y="6350"/>
                  </a:cubicBezTo>
                  <a:cubicBezTo>
                    <a:pt x="0" y="10055"/>
                    <a:pt x="2646" y="12701"/>
                    <a:pt x="6349" y="12701"/>
                  </a:cubicBezTo>
                  <a:lnTo>
                    <a:pt x="87834" y="12701"/>
                  </a:lnTo>
                  <a:cubicBezTo>
                    <a:pt x="91538" y="12701"/>
                    <a:pt x="94183" y="10055"/>
                    <a:pt x="94183" y="6350"/>
                  </a:cubicBezTo>
                  <a:cubicBezTo>
                    <a:pt x="94712" y="3175"/>
                    <a:pt x="91538" y="0"/>
                    <a:pt x="87834" y="0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5" name="Forma libre 643">
              <a:extLst>
                <a:ext uri="{FF2B5EF4-FFF2-40B4-BE49-F238E27FC236}">
                  <a16:creationId xmlns:a16="http://schemas.microsoft.com/office/drawing/2014/main" id="{05031112-A527-F14B-9704-8787D22E9507}"/>
                </a:ext>
              </a:extLst>
            </p:cNvPr>
            <p:cNvSpPr/>
            <p:nvPr/>
          </p:nvSpPr>
          <p:spPr>
            <a:xfrm>
              <a:off x="5385130" y="26201974"/>
              <a:ext cx="89950" cy="10582"/>
            </a:xfrm>
            <a:custGeom>
              <a:avLst/>
              <a:gdLst>
                <a:gd name="connsiteX0" fmla="*/ 87834 w 89950"/>
                <a:gd name="connsiteY0" fmla="*/ 0 h 10582"/>
                <a:gd name="connsiteX1" fmla="*/ 6349 w 89950"/>
                <a:gd name="connsiteY1" fmla="*/ 0 h 10582"/>
                <a:gd name="connsiteX2" fmla="*/ 0 w 89950"/>
                <a:gd name="connsiteY2" fmla="*/ 6350 h 10582"/>
                <a:gd name="connsiteX3" fmla="*/ 6349 w 89950"/>
                <a:gd name="connsiteY3" fmla="*/ 12698 h 10582"/>
                <a:gd name="connsiteX4" fmla="*/ 87834 w 89950"/>
                <a:gd name="connsiteY4" fmla="*/ 12698 h 10582"/>
                <a:gd name="connsiteX5" fmla="*/ 94183 w 89950"/>
                <a:gd name="connsiteY5" fmla="*/ 6350 h 10582"/>
                <a:gd name="connsiteX6" fmla="*/ 87834 w 89950"/>
                <a:gd name="connsiteY6" fmla="*/ 0 h 1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950" h="10582">
                  <a:moveTo>
                    <a:pt x="87834" y="0"/>
                  </a:moveTo>
                  <a:lnTo>
                    <a:pt x="6349" y="0"/>
                  </a:lnTo>
                  <a:cubicBezTo>
                    <a:pt x="2646" y="0"/>
                    <a:pt x="0" y="2646"/>
                    <a:pt x="0" y="6350"/>
                  </a:cubicBezTo>
                  <a:cubicBezTo>
                    <a:pt x="0" y="10053"/>
                    <a:pt x="2646" y="12698"/>
                    <a:pt x="6349" y="12698"/>
                  </a:cubicBezTo>
                  <a:lnTo>
                    <a:pt x="87834" y="12698"/>
                  </a:lnTo>
                  <a:cubicBezTo>
                    <a:pt x="91538" y="12698"/>
                    <a:pt x="94183" y="10053"/>
                    <a:pt x="94183" y="6350"/>
                  </a:cubicBezTo>
                  <a:cubicBezTo>
                    <a:pt x="94712" y="2646"/>
                    <a:pt x="91538" y="0"/>
                    <a:pt x="87834" y="0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6" name="Forma libre 644">
              <a:extLst>
                <a:ext uri="{FF2B5EF4-FFF2-40B4-BE49-F238E27FC236}">
                  <a16:creationId xmlns:a16="http://schemas.microsoft.com/office/drawing/2014/main" id="{E0B3D882-9246-6B45-B54C-B130B39998CF}"/>
                </a:ext>
              </a:extLst>
            </p:cNvPr>
            <p:cNvSpPr/>
            <p:nvPr/>
          </p:nvSpPr>
          <p:spPr>
            <a:xfrm>
              <a:off x="5405766" y="26224198"/>
              <a:ext cx="52912" cy="10582"/>
            </a:xfrm>
            <a:custGeom>
              <a:avLst/>
              <a:gdLst>
                <a:gd name="connsiteX0" fmla="*/ 47092 w 52911"/>
                <a:gd name="connsiteY0" fmla="*/ 0 h 10582"/>
                <a:gd name="connsiteX1" fmla="*/ 6349 w 52911"/>
                <a:gd name="connsiteY1" fmla="*/ 0 h 10582"/>
                <a:gd name="connsiteX2" fmla="*/ 0 w 52911"/>
                <a:gd name="connsiteY2" fmla="*/ 6348 h 10582"/>
                <a:gd name="connsiteX3" fmla="*/ 6349 w 52911"/>
                <a:gd name="connsiteY3" fmla="*/ 12698 h 10582"/>
                <a:gd name="connsiteX4" fmla="*/ 47092 w 52911"/>
                <a:gd name="connsiteY4" fmla="*/ 12698 h 10582"/>
                <a:gd name="connsiteX5" fmla="*/ 53441 w 52911"/>
                <a:gd name="connsiteY5" fmla="*/ 6348 h 10582"/>
                <a:gd name="connsiteX6" fmla="*/ 47092 w 52911"/>
                <a:gd name="connsiteY6" fmla="*/ 0 h 1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911" h="10582">
                  <a:moveTo>
                    <a:pt x="47092" y="0"/>
                  </a:moveTo>
                  <a:lnTo>
                    <a:pt x="6349" y="0"/>
                  </a:lnTo>
                  <a:cubicBezTo>
                    <a:pt x="2646" y="0"/>
                    <a:pt x="0" y="2646"/>
                    <a:pt x="0" y="6348"/>
                  </a:cubicBezTo>
                  <a:cubicBezTo>
                    <a:pt x="0" y="10053"/>
                    <a:pt x="2646" y="12698"/>
                    <a:pt x="6349" y="12698"/>
                  </a:cubicBezTo>
                  <a:lnTo>
                    <a:pt x="47092" y="12698"/>
                  </a:lnTo>
                  <a:cubicBezTo>
                    <a:pt x="50795" y="12698"/>
                    <a:pt x="53441" y="10053"/>
                    <a:pt x="53441" y="6348"/>
                  </a:cubicBezTo>
                  <a:cubicBezTo>
                    <a:pt x="53441" y="2646"/>
                    <a:pt x="50795" y="0"/>
                    <a:pt x="47092" y="0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sp>
        <p:nvSpPr>
          <p:cNvPr id="91" name="Forma libre 36">
            <a:extLst>
              <a:ext uri="{FF2B5EF4-FFF2-40B4-BE49-F238E27FC236}">
                <a16:creationId xmlns:a16="http://schemas.microsoft.com/office/drawing/2014/main" id="{8A85DE3F-C0CD-4542-842D-5FD974502479}"/>
              </a:ext>
            </a:extLst>
          </p:cNvPr>
          <p:cNvSpPr/>
          <p:nvPr/>
        </p:nvSpPr>
        <p:spPr>
          <a:xfrm>
            <a:off x="565574" y="5507100"/>
            <a:ext cx="453908" cy="616018"/>
          </a:xfrm>
          <a:custGeom>
            <a:avLst/>
            <a:gdLst>
              <a:gd name="connsiteX0" fmla="*/ 891614 w 889074"/>
              <a:gd name="connsiteY0" fmla="*/ 486485 h 1206600"/>
              <a:gd name="connsiteX1" fmla="*/ 863672 w 889074"/>
              <a:gd name="connsiteY1" fmla="*/ 421709 h 1206600"/>
              <a:gd name="connsiteX2" fmla="*/ 882724 w 889074"/>
              <a:gd name="connsiteY2" fmla="*/ 367095 h 1206600"/>
              <a:gd name="connsiteX3" fmla="*/ 826839 w 889074"/>
              <a:gd name="connsiteY3" fmla="*/ 284538 h 1206600"/>
              <a:gd name="connsiteX4" fmla="*/ 831919 w 889074"/>
              <a:gd name="connsiteY4" fmla="*/ 255325 h 1206600"/>
              <a:gd name="connsiteX5" fmla="*/ 764604 w 889074"/>
              <a:gd name="connsiteY5" fmla="*/ 168958 h 1206600"/>
              <a:gd name="connsiteX6" fmla="*/ 765874 w 889074"/>
              <a:gd name="connsiteY6" fmla="*/ 158798 h 1206600"/>
              <a:gd name="connsiteX7" fmla="*/ 676966 w 889074"/>
              <a:gd name="connsiteY7" fmla="*/ 69890 h 1206600"/>
              <a:gd name="connsiteX8" fmla="*/ 656645 w 889074"/>
              <a:gd name="connsiteY8" fmla="*/ 72430 h 1206600"/>
              <a:gd name="connsiteX9" fmla="*/ 571548 w 889074"/>
              <a:gd name="connsiteY9" fmla="*/ 11465 h 1206600"/>
              <a:gd name="connsiteX10" fmla="*/ 520744 w 889074"/>
              <a:gd name="connsiteY10" fmla="*/ 27976 h 1206600"/>
              <a:gd name="connsiteX11" fmla="*/ 389923 w 889074"/>
              <a:gd name="connsiteY11" fmla="*/ 25437 h 1206600"/>
              <a:gd name="connsiteX12" fmla="*/ 334038 w 889074"/>
              <a:gd name="connsiteY12" fmla="*/ 5114 h 1206600"/>
              <a:gd name="connsiteX13" fmla="*/ 248941 w 889074"/>
              <a:gd name="connsiteY13" fmla="*/ 66079 h 1206600"/>
              <a:gd name="connsiteX14" fmla="*/ 229889 w 889074"/>
              <a:gd name="connsiteY14" fmla="*/ 63540 h 1206600"/>
              <a:gd name="connsiteX15" fmla="*/ 140982 w 889074"/>
              <a:gd name="connsiteY15" fmla="*/ 152447 h 1206600"/>
              <a:gd name="connsiteX16" fmla="*/ 140982 w 889074"/>
              <a:gd name="connsiteY16" fmla="*/ 152447 h 1206600"/>
              <a:gd name="connsiteX17" fmla="*/ 58425 w 889074"/>
              <a:gd name="connsiteY17" fmla="*/ 241355 h 1206600"/>
              <a:gd name="connsiteX18" fmla="*/ 60965 w 889074"/>
              <a:gd name="connsiteY18" fmla="*/ 260406 h 1206600"/>
              <a:gd name="connsiteX19" fmla="*/ 0 w 889074"/>
              <a:gd name="connsiteY19" fmla="*/ 345503 h 1206600"/>
              <a:gd name="connsiteX20" fmla="*/ 22862 w 889074"/>
              <a:gd name="connsiteY20" fmla="*/ 405198 h 1206600"/>
              <a:gd name="connsiteX21" fmla="*/ 0 w 889074"/>
              <a:gd name="connsiteY21" fmla="*/ 464893 h 1206600"/>
              <a:gd name="connsiteX22" fmla="*/ 39373 w 889074"/>
              <a:gd name="connsiteY22" fmla="*/ 538559 h 1206600"/>
              <a:gd name="connsiteX23" fmla="*/ 30483 w 889074"/>
              <a:gd name="connsiteY23" fmla="*/ 576662 h 1206600"/>
              <a:gd name="connsiteX24" fmla="*/ 86367 w 889074"/>
              <a:gd name="connsiteY24" fmla="*/ 659219 h 1206600"/>
              <a:gd name="connsiteX25" fmla="*/ 83827 w 889074"/>
              <a:gd name="connsiteY25" fmla="*/ 679541 h 1206600"/>
              <a:gd name="connsiteX26" fmla="*/ 180355 w 889074"/>
              <a:gd name="connsiteY26" fmla="*/ 768449 h 1206600"/>
              <a:gd name="connsiteX27" fmla="*/ 189246 w 889074"/>
              <a:gd name="connsiteY27" fmla="*/ 795120 h 1206600"/>
              <a:gd name="connsiteX28" fmla="*/ 127011 w 889074"/>
              <a:gd name="connsiteY28" fmla="*/ 1171072 h 1206600"/>
              <a:gd name="connsiteX29" fmla="*/ 138442 w 889074"/>
              <a:gd name="connsiteY29" fmla="*/ 1200285 h 1206600"/>
              <a:gd name="connsiteX30" fmla="*/ 170194 w 889074"/>
              <a:gd name="connsiteY30" fmla="*/ 1202824 h 1206600"/>
              <a:gd name="connsiteX31" fmla="*/ 275613 w 889074"/>
              <a:gd name="connsiteY31" fmla="*/ 1150750 h 1206600"/>
              <a:gd name="connsiteX32" fmla="*/ 355630 w 889074"/>
              <a:gd name="connsiteY32" fmla="*/ 1207905 h 1206600"/>
              <a:gd name="connsiteX33" fmla="*/ 373411 w 889074"/>
              <a:gd name="connsiteY33" fmla="*/ 1212986 h 1206600"/>
              <a:gd name="connsiteX34" fmla="*/ 387382 w 889074"/>
              <a:gd name="connsiteY34" fmla="*/ 1210445 h 1206600"/>
              <a:gd name="connsiteX35" fmla="*/ 403894 w 889074"/>
              <a:gd name="connsiteY35" fmla="*/ 1183773 h 1206600"/>
              <a:gd name="connsiteX36" fmla="*/ 416595 w 889074"/>
              <a:gd name="connsiteY36" fmla="*/ 878947 h 1206600"/>
              <a:gd name="connsiteX37" fmla="*/ 436916 w 889074"/>
              <a:gd name="connsiteY37" fmla="*/ 867517 h 1206600"/>
              <a:gd name="connsiteX38" fmla="*/ 472479 w 889074"/>
              <a:gd name="connsiteY38" fmla="*/ 890378 h 1206600"/>
              <a:gd name="connsiteX39" fmla="*/ 487721 w 889074"/>
              <a:gd name="connsiteY39" fmla="*/ 1185043 h 1206600"/>
              <a:gd name="connsiteX40" fmla="*/ 505502 w 889074"/>
              <a:gd name="connsiteY40" fmla="*/ 1210445 h 1206600"/>
              <a:gd name="connsiteX41" fmla="*/ 518203 w 889074"/>
              <a:gd name="connsiteY41" fmla="*/ 1212986 h 1206600"/>
              <a:gd name="connsiteX42" fmla="*/ 535985 w 889074"/>
              <a:gd name="connsiteY42" fmla="*/ 1207905 h 1206600"/>
              <a:gd name="connsiteX43" fmla="*/ 616001 w 889074"/>
              <a:gd name="connsiteY43" fmla="*/ 1150750 h 1206600"/>
              <a:gd name="connsiteX44" fmla="*/ 721420 w 889074"/>
              <a:gd name="connsiteY44" fmla="*/ 1202824 h 1206600"/>
              <a:gd name="connsiteX45" fmla="*/ 753173 w 889074"/>
              <a:gd name="connsiteY45" fmla="*/ 1200285 h 1206600"/>
              <a:gd name="connsiteX46" fmla="*/ 764604 w 889074"/>
              <a:gd name="connsiteY46" fmla="*/ 1169802 h 1206600"/>
              <a:gd name="connsiteX47" fmla="*/ 690938 w 889074"/>
              <a:gd name="connsiteY47" fmla="*/ 812902 h 1206600"/>
              <a:gd name="connsiteX48" fmla="*/ 706179 w 889074"/>
              <a:gd name="connsiteY48" fmla="*/ 777339 h 1206600"/>
              <a:gd name="connsiteX49" fmla="*/ 802707 w 889074"/>
              <a:gd name="connsiteY49" fmla="*/ 688431 h 1206600"/>
              <a:gd name="connsiteX50" fmla="*/ 802707 w 889074"/>
              <a:gd name="connsiteY50" fmla="*/ 683351 h 1206600"/>
              <a:gd name="connsiteX51" fmla="*/ 862402 w 889074"/>
              <a:gd name="connsiteY51" fmla="*/ 599524 h 1206600"/>
              <a:gd name="connsiteX52" fmla="*/ 853511 w 889074"/>
              <a:gd name="connsiteY52" fmla="*/ 561421 h 1206600"/>
              <a:gd name="connsiteX53" fmla="*/ 891614 w 889074"/>
              <a:gd name="connsiteY53" fmla="*/ 486485 h 1206600"/>
              <a:gd name="connsiteX54" fmla="*/ 294665 w 889074"/>
              <a:gd name="connsiteY54" fmla="*/ 1089785 h 1206600"/>
              <a:gd name="connsiteX55" fmla="*/ 262912 w 889074"/>
              <a:gd name="connsiteY55" fmla="*/ 1087245 h 1206600"/>
              <a:gd name="connsiteX56" fmla="*/ 194326 w 889074"/>
              <a:gd name="connsiteY56" fmla="*/ 1121538 h 1206600"/>
              <a:gd name="connsiteX57" fmla="*/ 240050 w 889074"/>
              <a:gd name="connsiteY57" fmla="*/ 839574 h 1206600"/>
              <a:gd name="connsiteX58" fmla="*/ 264182 w 889074"/>
              <a:gd name="connsiteY58" fmla="*/ 844655 h 1206600"/>
              <a:gd name="connsiteX59" fmla="*/ 295935 w 889074"/>
              <a:gd name="connsiteY59" fmla="*/ 839574 h 1206600"/>
              <a:gd name="connsiteX60" fmla="*/ 353089 w 889074"/>
              <a:gd name="connsiteY60" fmla="*/ 886568 h 1206600"/>
              <a:gd name="connsiteX61" fmla="*/ 342929 w 889074"/>
              <a:gd name="connsiteY61" fmla="*/ 1126618 h 1206600"/>
              <a:gd name="connsiteX62" fmla="*/ 294665 w 889074"/>
              <a:gd name="connsiteY62" fmla="*/ 1089785 h 1206600"/>
              <a:gd name="connsiteX63" fmla="*/ 626162 w 889074"/>
              <a:gd name="connsiteY63" fmla="*/ 1087245 h 1206600"/>
              <a:gd name="connsiteX64" fmla="*/ 594410 w 889074"/>
              <a:gd name="connsiteY64" fmla="*/ 1089785 h 1206600"/>
              <a:gd name="connsiteX65" fmla="*/ 544875 w 889074"/>
              <a:gd name="connsiteY65" fmla="*/ 1125348 h 1206600"/>
              <a:gd name="connsiteX66" fmla="*/ 532174 w 889074"/>
              <a:gd name="connsiteY66" fmla="*/ 887838 h 1206600"/>
              <a:gd name="connsiteX67" fmla="*/ 580438 w 889074"/>
              <a:gd name="connsiteY67" fmla="*/ 843384 h 1206600"/>
              <a:gd name="connsiteX68" fmla="*/ 616001 w 889074"/>
              <a:gd name="connsiteY68" fmla="*/ 851005 h 1206600"/>
              <a:gd name="connsiteX69" fmla="*/ 633783 w 889074"/>
              <a:gd name="connsiteY69" fmla="*/ 847194 h 1206600"/>
              <a:gd name="connsiteX70" fmla="*/ 689667 w 889074"/>
              <a:gd name="connsiteY70" fmla="*/ 1118997 h 1206600"/>
              <a:gd name="connsiteX71" fmla="*/ 626162 w 889074"/>
              <a:gd name="connsiteY71" fmla="*/ 1087245 h 1206600"/>
              <a:gd name="connsiteX72" fmla="*/ 806517 w 889074"/>
              <a:gd name="connsiteY72" fmla="*/ 515697 h 1206600"/>
              <a:gd name="connsiteX73" fmla="*/ 798897 w 889074"/>
              <a:gd name="connsiteY73" fmla="*/ 514427 h 1206600"/>
              <a:gd name="connsiteX74" fmla="*/ 765874 w 889074"/>
              <a:gd name="connsiteY74" fmla="*/ 537289 h 1206600"/>
              <a:gd name="connsiteX75" fmla="*/ 783655 w 889074"/>
              <a:gd name="connsiteY75" fmla="*/ 572852 h 1206600"/>
              <a:gd name="connsiteX76" fmla="*/ 801437 w 889074"/>
              <a:gd name="connsiteY76" fmla="*/ 599524 h 1206600"/>
              <a:gd name="connsiteX77" fmla="*/ 774765 w 889074"/>
              <a:gd name="connsiteY77" fmla="*/ 628737 h 1206600"/>
              <a:gd name="connsiteX78" fmla="*/ 767144 w 889074"/>
              <a:gd name="connsiteY78" fmla="*/ 627466 h 1206600"/>
              <a:gd name="connsiteX79" fmla="*/ 735391 w 889074"/>
              <a:gd name="connsiteY79" fmla="*/ 640167 h 1206600"/>
              <a:gd name="connsiteX80" fmla="*/ 735391 w 889074"/>
              <a:gd name="connsiteY80" fmla="*/ 674460 h 1206600"/>
              <a:gd name="connsiteX81" fmla="*/ 741742 w 889074"/>
              <a:gd name="connsiteY81" fmla="*/ 689702 h 1206600"/>
              <a:gd name="connsiteX82" fmla="*/ 713800 w 889074"/>
              <a:gd name="connsiteY82" fmla="*/ 717644 h 1206600"/>
              <a:gd name="connsiteX83" fmla="*/ 692208 w 889074"/>
              <a:gd name="connsiteY83" fmla="*/ 704943 h 1206600"/>
              <a:gd name="connsiteX84" fmla="*/ 669346 w 889074"/>
              <a:gd name="connsiteY84" fmla="*/ 694782 h 1206600"/>
              <a:gd name="connsiteX85" fmla="*/ 643944 w 889074"/>
              <a:gd name="connsiteY85" fmla="*/ 702403 h 1206600"/>
              <a:gd name="connsiteX86" fmla="*/ 632513 w 889074"/>
              <a:gd name="connsiteY86" fmla="*/ 722724 h 1206600"/>
              <a:gd name="connsiteX87" fmla="*/ 638863 w 889074"/>
              <a:gd name="connsiteY87" fmla="*/ 745586 h 1206600"/>
              <a:gd name="connsiteX88" fmla="*/ 646484 w 889074"/>
              <a:gd name="connsiteY88" fmla="*/ 763368 h 1206600"/>
              <a:gd name="connsiteX89" fmla="*/ 618542 w 889074"/>
              <a:gd name="connsiteY89" fmla="*/ 791310 h 1206600"/>
              <a:gd name="connsiteX90" fmla="*/ 591869 w 889074"/>
              <a:gd name="connsiteY90" fmla="*/ 770988 h 1206600"/>
              <a:gd name="connsiteX91" fmla="*/ 572818 w 889074"/>
              <a:gd name="connsiteY91" fmla="*/ 754477 h 1206600"/>
              <a:gd name="connsiteX92" fmla="*/ 546146 w 889074"/>
              <a:gd name="connsiteY92" fmla="*/ 753207 h 1206600"/>
              <a:gd name="connsiteX93" fmla="*/ 528364 w 889074"/>
              <a:gd name="connsiteY93" fmla="*/ 769718 h 1206600"/>
              <a:gd name="connsiteX94" fmla="*/ 528364 w 889074"/>
              <a:gd name="connsiteY94" fmla="*/ 793851 h 1206600"/>
              <a:gd name="connsiteX95" fmla="*/ 530904 w 889074"/>
              <a:gd name="connsiteY95" fmla="*/ 805281 h 1206600"/>
              <a:gd name="connsiteX96" fmla="*/ 502962 w 889074"/>
              <a:gd name="connsiteY96" fmla="*/ 833224 h 1206600"/>
              <a:gd name="connsiteX97" fmla="*/ 473749 w 889074"/>
              <a:gd name="connsiteY97" fmla="*/ 809091 h 1206600"/>
              <a:gd name="connsiteX98" fmla="*/ 475020 w 889074"/>
              <a:gd name="connsiteY98" fmla="*/ 801471 h 1206600"/>
              <a:gd name="connsiteX99" fmla="*/ 464859 w 889074"/>
              <a:gd name="connsiteY99" fmla="*/ 777339 h 1206600"/>
              <a:gd name="connsiteX100" fmla="*/ 439457 w 889074"/>
              <a:gd name="connsiteY100" fmla="*/ 767178 h 1206600"/>
              <a:gd name="connsiteX101" fmla="*/ 438187 w 889074"/>
              <a:gd name="connsiteY101" fmla="*/ 767178 h 1206600"/>
              <a:gd name="connsiteX102" fmla="*/ 416595 w 889074"/>
              <a:gd name="connsiteY102" fmla="*/ 776069 h 1206600"/>
              <a:gd name="connsiteX103" fmla="*/ 407704 w 889074"/>
              <a:gd name="connsiteY103" fmla="*/ 797661 h 1206600"/>
              <a:gd name="connsiteX104" fmla="*/ 407704 w 889074"/>
              <a:gd name="connsiteY104" fmla="*/ 798931 h 1206600"/>
              <a:gd name="connsiteX105" fmla="*/ 379762 w 889074"/>
              <a:gd name="connsiteY105" fmla="*/ 825603 h 1206600"/>
              <a:gd name="connsiteX106" fmla="*/ 351819 w 889074"/>
              <a:gd name="connsiteY106" fmla="*/ 797661 h 1206600"/>
              <a:gd name="connsiteX107" fmla="*/ 354360 w 889074"/>
              <a:gd name="connsiteY107" fmla="*/ 787500 h 1206600"/>
              <a:gd name="connsiteX108" fmla="*/ 335308 w 889074"/>
              <a:gd name="connsiteY108" fmla="*/ 746857 h 1206600"/>
              <a:gd name="connsiteX109" fmla="*/ 311176 w 889074"/>
              <a:gd name="connsiteY109" fmla="*/ 746857 h 1206600"/>
              <a:gd name="connsiteX110" fmla="*/ 294665 w 889074"/>
              <a:gd name="connsiteY110" fmla="*/ 763368 h 1206600"/>
              <a:gd name="connsiteX111" fmla="*/ 267992 w 889074"/>
              <a:gd name="connsiteY111" fmla="*/ 781150 h 1206600"/>
              <a:gd name="connsiteX112" fmla="*/ 240050 w 889074"/>
              <a:gd name="connsiteY112" fmla="*/ 753207 h 1206600"/>
              <a:gd name="connsiteX113" fmla="*/ 246401 w 889074"/>
              <a:gd name="connsiteY113" fmla="*/ 736696 h 1206600"/>
              <a:gd name="connsiteX114" fmla="*/ 237510 w 889074"/>
              <a:gd name="connsiteY114" fmla="*/ 692242 h 1206600"/>
              <a:gd name="connsiteX115" fmla="*/ 214648 w 889074"/>
              <a:gd name="connsiteY115" fmla="*/ 684621 h 1206600"/>
              <a:gd name="connsiteX116" fmla="*/ 194326 w 889074"/>
              <a:gd name="connsiteY116" fmla="*/ 696052 h 1206600"/>
              <a:gd name="connsiteX117" fmla="*/ 172734 w 889074"/>
              <a:gd name="connsiteY117" fmla="*/ 707483 h 1206600"/>
              <a:gd name="connsiteX118" fmla="*/ 144792 w 889074"/>
              <a:gd name="connsiteY118" fmla="*/ 679541 h 1206600"/>
              <a:gd name="connsiteX119" fmla="*/ 158763 w 889074"/>
              <a:gd name="connsiteY119" fmla="*/ 656679 h 1206600"/>
              <a:gd name="connsiteX120" fmla="*/ 170194 w 889074"/>
              <a:gd name="connsiteY120" fmla="*/ 617306 h 1206600"/>
              <a:gd name="connsiteX121" fmla="*/ 132091 w 889074"/>
              <a:gd name="connsiteY121" fmla="*/ 603335 h 1206600"/>
              <a:gd name="connsiteX122" fmla="*/ 92718 w 889074"/>
              <a:gd name="connsiteY122" fmla="*/ 576662 h 1206600"/>
              <a:gd name="connsiteX123" fmla="*/ 110499 w 889074"/>
              <a:gd name="connsiteY123" fmla="*/ 549990 h 1206600"/>
              <a:gd name="connsiteX124" fmla="*/ 128281 w 889074"/>
              <a:gd name="connsiteY124" fmla="*/ 514427 h 1206600"/>
              <a:gd name="connsiteX125" fmla="*/ 95258 w 889074"/>
              <a:gd name="connsiteY125" fmla="*/ 491565 h 1206600"/>
              <a:gd name="connsiteX126" fmla="*/ 91448 w 889074"/>
              <a:gd name="connsiteY126" fmla="*/ 492835 h 1206600"/>
              <a:gd name="connsiteX127" fmla="*/ 63505 w 889074"/>
              <a:gd name="connsiteY127" fmla="*/ 464893 h 1206600"/>
              <a:gd name="connsiteX128" fmla="*/ 90177 w 889074"/>
              <a:gd name="connsiteY128" fmla="*/ 436950 h 1206600"/>
              <a:gd name="connsiteX129" fmla="*/ 124470 w 889074"/>
              <a:gd name="connsiteY129" fmla="*/ 407738 h 1206600"/>
              <a:gd name="connsiteX130" fmla="*/ 116850 w 889074"/>
              <a:gd name="connsiteY130" fmla="*/ 383606 h 1206600"/>
              <a:gd name="connsiteX131" fmla="*/ 90177 w 889074"/>
              <a:gd name="connsiteY131" fmla="*/ 373445 h 1206600"/>
              <a:gd name="connsiteX132" fmla="*/ 63505 w 889074"/>
              <a:gd name="connsiteY132" fmla="*/ 345503 h 1206600"/>
              <a:gd name="connsiteX133" fmla="*/ 91448 w 889074"/>
              <a:gd name="connsiteY133" fmla="*/ 317561 h 1206600"/>
              <a:gd name="connsiteX134" fmla="*/ 106689 w 889074"/>
              <a:gd name="connsiteY134" fmla="*/ 322641 h 1206600"/>
              <a:gd name="connsiteX135" fmla="*/ 132091 w 889074"/>
              <a:gd name="connsiteY135" fmla="*/ 325181 h 1206600"/>
              <a:gd name="connsiteX136" fmla="*/ 152413 w 889074"/>
              <a:gd name="connsiteY136" fmla="*/ 307399 h 1206600"/>
              <a:gd name="connsiteX137" fmla="*/ 138442 w 889074"/>
              <a:gd name="connsiteY137" fmla="*/ 268027 h 1206600"/>
              <a:gd name="connsiteX138" fmla="*/ 121930 w 889074"/>
              <a:gd name="connsiteY138" fmla="*/ 242624 h 1206600"/>
              <a:gd name="connsiteX139" fmla="*/ 149873 w 889074"/>
              <a:gd name="connsiteY139" fmla="*/ 214682 h 1206600"/>
              <a:gd name="connsiteX140" fmla="*/ 168924 w 889074"/>
              <a:gd name="connsiteY140" fmla="*/ 222303 h 1206600"/>
              <a:gd name="connsiteX141" fmla="*/ 213378 w 889074"/>
              <a:gd name="connsiteY141" fmla="*/ 217222 h 1206600"/>
              <a:gd name="connsiteX142" fmla="*/ 213378 w 889074"/>
              <a:gd name="connsiteY142" fmla="*/ 174038 h 1206600"/>
              <a:gd name="connsiteX143" fmla="*/ 204487 w 889074"/>
              <a:gd name="connsiteY143" fmla="*/ 153717 h 1206600"/>
              <a:gd name="connsiteX144" fmla="*/ 257832 w 889074"/>
              <a:gd name="connsiteY144" fmla="*/ 141016 h 1206600"/>
              <a:gd name="connsiteX145" fmla="*/ 301015 w 889074"/>
              <a:gd name="connsiteY145" fmla="*/ 152447 h 1206600"/>
              <a:gd name="connsiteX146" fmla="*/ 316256 w 889074"/>
              <a:gd name="connsiteY146" fmla="*/ 133396 h 1206600"/>
              <a:gd name="connsiteX147" fmla="*/ 312446 w 889074"/>
              <a:gd name="connsiteY147" fmla="*/ 109263 h 1206600"/>
              <a:gd name="connsiteX148" fmla="*/ 307366 w 889074"/>
              <a:gd name="connsiteY148" fmla="*/ 95292 h 1206600"/>
              <a:gd name="connsiteX149" fmla="*/ 335308 w 889074"/>
              <a:gd name="connsiteY149" fmla="*/ 67350 h 1206600"/>
              <a:gd name="connsiteX150" fmla="*/ 363250 w 889074"/>
              <a:gd name="connsiteY150" fmla="*/ 94022 h 1206600"/>
              <a:gd name="connsiteX151" fmla="*/ 375951 w 889074"/>
              <a:gd name="connsiteY151" fmla="*/ 115614 h 1206600"/>
              <a:gd name="connsiteX152" fmla="*/ 401353 w 889074"/>
              <a:gd name="connsiteY152" fmla="*/ 121964 h 1206600"/>
              <a:gd name="connsiteX153" fmla="*/ 426756 w 889074"/>
              <a:gd name="connsiteY153" fmla="*/ 90212 h 1206600"/>
              <a:gd name="connsiteX154" fmla="*/ 426756 w 889074"/>
              <a:gd name="connsiteY154" fmla="*/ 86402 h 1206600"/>
              <a:gd name="connsiteX155" fmla="*/ 454698 w 889074"/>
              <a:gd name="connsiteY155" fmla="*/ 59729 h 1206600"/>
              <a:gd name="connsiteX156" fmla="*/ 483910 w 889074"/>
              <a:gd name="connsiteY156" fmla="*/ 83861 h 1206600"/>
              <a:gd name="connsiteX157" fmla="*/ 482640 w 889074"/>
              <a:gd name="connsiteY157" fmla="*/ 91481 h 1206600"/>
              <a:gd name="connsiteX158" fmla="*/ 509312 w 889074"/>
              <a:gd name="connsiteY158" fmla="*/ 125774 h 1206600"/>
              <a:gd name="connsiteX159" fmla="*/ 533445 w 889074"/>
              <a:gd name="connsiteY159" fmla="*/ 120695 h 1206600"/>
              <a:gd name="connsiteX160" fmla="*/ 546146 w 889074"/>
              <a:gd name="connsiteY160" fmla="*/ 100372 h 1206600"/>
              <a:gd name="connsiteX161" fmla="*/ 572818 w 889074"/>
              <a:gd name="connsiteY161" fmla="*/ 74970 h 1206600"/>
              <a:gd name="connsiteX162" fmla="*/ 600760 w 889074"/>
              <a:gd name="connsiteY162" fmla="*/ 102913 h 1206600"/>
              <a:gd name="connsiteX163" fmla="*/ 595680 w 889074"/>
              <a:gd name="connsiteY163" fmla="*/ 118154 h 1206600"/>
              <a:gd name="connsiteX164" fmla="*/ 593140 w 889074"/>
              <a:gd name="connsiteY164" fmla="*/ 142286 h 1206600"/>
              <a:gd name="connsiteX165" fmla="*/ 609651 w 889074"/>
              <a:gd name="connsiteY165" fmla="*/ 162608 h 1206600"/>
              <a:gd name="connsiteX166" fmla="*/ 633783 w 889074"/>
              <a:gd name="connsiteY166" fmla="*/ 165148 h 1206600"/>
              <a:gd name="connsiteX167" fmla="*/ 652834 w 889074"/>
              <a:gd name="connsiteY167" fmla="*/ 148636 h 1206600"/>
              <a:gd name="connsiteX168" fmla="*/ 678237 w 889074"/>
              <a:gd name="connsiteY168" fmla="*/ 132125 h 1206600"/>
              <a:gd name="connsiteX169" fmla="*/ 706179 w 889074"/>
              <a:gd name="connsiteY169" fmla="*/ 160068 h 1206600"/>
              <a:gd name="connsiteX170" fmla="*/ 694748 w 889074"/>
              <a:gd name="connsiteY170" fmla="*/ 181659 h 1206600"/>
              <a:gd name="connsiteX171" fmla="*/ 683317 w 889074"/>
              <a:gd name="connsiteY171" fmla="*/ 204521 h 1206600"/>
              <a:gd name="connsiteX172" fmla="*/ 692208 w 889074"/>
              <a:gd name="connsiteY172" fmla="*/ 228654 h 1206600"/>
              <a:gd name="connsiteX173" fmla="*/ 730311 w 889074"/>
              <a:gd name="connsiteY173" fmla="*/ 233733 h 1206600"/>
              <a:gd name="connsiteX174" fmla="*/ 744282 w 889074"/>
              <a:gd name="connsiteY174" fmla="*/ 228654 h 1206600"/>
              <a:gd name="connsiteX175" fmla="*/ 772224 w 889074"/>
              <a:gd name="connsiteY175" fmla="*/ 256595 h 1206600"/>
              <a:gd name="connsiteX176" fmla="*/ 758253 w 889074"/>
              <a:gd name="connsiteY176" fmla="*/ 279458 h 1206600"/>
              <a:gd name="connsiteX177" fmla="*/ 749363 w 889074"/>
              <a:gd name="connsiteY177" fmla="*/ 323911 h 1206600"/>
              <a:gd name="connsiteX178" fmla="*/ 787466 w 889074"/>
              <a:gd name="connsiteY178" fmla="*/ 341692 h 1206600"/>
              <a:gd name="connsiteX179" fmla="*/ 795086 w 889074"/>
              <a:gd name="connsiteY179" fmla="*/ 340423 h 1206600"/>
              <a:gd name="connsiteX180" fmla="*/ 823029 w 889074"/>
              <a:gd name="connsiteY180" fmla="*/ 368365 h 1206600"/>
              <a:gd name="connsiteX181" fmla="*/ 797626 w 889074"/>
              <a:gd name="connsiteY181" fmla="*/ 395037 h 1206600"/>
              <a:gd name="connsiteX182" fmla="*/ 770954 w 889074"/>
              <a:gd name="connsiteY182" fmla="*/ 430600 h 1206600"/>
              <a:gd name="connsiteX183" fmla="*/ 803977 w 889074"/>
              <a:gd name="connsiteY183" fmla="*/ 459812 h 1206600"/>
              <a:gd name="connsiteX184" fmla="*/ 830649 w 889074"/>
              <a:gd name="connsiteY184" fmla="*/ 487755 h 1206600"/>
              <a:gd name="connsiteX185" fmla="*/ 806517 w 889074"/>
              <a:gd name="connsiteY185" fmla="*/ 515697 h 1206600"/>
              <a:gd name="connsiteX186" fmla="*/ 444537 w 889074"/>
              <a:gd name="connsiteY186" fmla="*/ 146097 h 1206600"/>
              <a:gd name="connsiteX187" fmla="*/ 146062 w 889074"/>
              <a:gd name="connsiteY187" fmla="*/ 444572 h 1206600"/>
              <a:gd name="connsiteX188" fmla="*/ 444537 w 889074"/>
              <a:gd name="connsiteY188" fmla="*/ 743046 h 1206600"/>
              <a:gd name="connsiteX189" fmla="*/ 743012 w 889074"/>
              <a:gd name="connsiteY189" fmla="*/ 444572 h 1206600"/>
              <a:gd name="connsiteX190" fmla="*/ 444537 w 889074"/>
              <a:gd name="connsiteY190" fmla="*/ 146097 h 1206600"/>
              <a:gd name="connsiteX191" fmla="*/ 444537 w 889074"/>
              <a:gd name="connsiteY191" fmla="*/ 682081 h 1206600"/>
              <a:gd name="connsiteX192" fmla="*/ 207027 w 889074"/>
              <a:gd name="connsiteY192" fmla="*/ 444572 h 1206600"/>
              <a:gd name="connsiteX193" fmla="*/ 444537 w 889074"/>
              <a:gd name="connsiteY193" fmla="*/ 207062 h 1206600"/>
              <a:gd name="connsiteX194" fmla="*/ 682047 w 889074"/>
              <a:gd name="connsiteY194" fmla="*/ 444572 h 1206600"/>
              <a:gd name="connsiteX195" fmla="*/ 444537 w 889074"/>
              <a:gd name="connsiteY195" fmla="*/ 682081 h 1206600"/>
              <a:gd name="connsiteX196" fmla="*/ 563927 w 889074"/>
              <a:gd name="connsiteY196" fmla="*/ 345503 h 1206600"/>
              <a:gd name="connsiteX197" fmla="*/ 567737 w 889074"/>
              <a:gd name="connsiteY197" fmla="*/ 388687 h 1206600"/>
              <a:gd name="connsiteX198" fmla="*/ 441997 w 889074"/>
              <a:gd name="connsiteY198" fmla="*/ 541099 h 1206600"/>
              <a:gd name="connsiteX199" fmla="*/ 417865 w 889074"/>
              <a:gd name="connsiteY199" fmla="*/ 552531 h 1206600"/>
              <a:gd name="connsiteX200" fmla="*/ 398813 w 889074"/>
              <a:gd name="connsiteY200" fmla="*/ 546180 h 1206600"/>
              <a:gd name="connsiteX201" fmla="*/ 325147 w 889074"/>
              <a:gd name="connsiteY201" fmla="*/ 485214 h 1206600"/>
              <a:gd name="connsiteX202" fmla="*/ 321337 w 889074"/>
              <a:gd name="connsiteY202" fmla="*/ 442031 h 1206600"/>
              <a:gd name="connsiteX203" fmla="*/ 364520 w 889074"/>
              <a:gd name="connsiteY203" fmla="*/ 438221 h 1206600"/>
              <a:gd name="connsiteX204" fmla="*/ 415325 w 889074"/>
              <a:gd name="connsiteY204" fmla="*/ 480134 h 1206600"/>
              <a:gd name="connsiteX205" fmla="*/ 522013 w 889074"/>
              <a:gd name="connsiteY205" fmla="*/ 351853 h 1206600"/>
              <a:gd name="connsiteX206" fmla="*/ 563927 w 889074"/>
              <a:gd name="connsiteY206" fmla="*/ 345503 h 120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889074" h="1206600">
                <a:moveTo>
                  <a:pt x="891614" y="486485"/>
                </a:moveTo>
                <a:cubicBezTo>
                  <a:pt x="891614" y="461083"/>
                  <a:pt x="881453" y="438221"/>
                  <a:pt x="863672" y="421709"/>
                </a:cubicBezTo>
                <a:cubicBezTo>
                  <a:pt x="876373" y="406468"/>
                  <a:pt x="882724" y="387417"/>
                  <a:pt x="882724" y="367095"/>
                </a:cubicBezTo>
                <a:cubicBezTo>
                  <a:pt x="882724" y="328991"/>
                  <a:pt x="859862" y="297239"/>
                  <a:pt x="826839" y="284538"/>
                </a:cubicBezTo>
                <a:cubicBezTo>
                  <a:pt x="830649" y="275647"/>
                  <a:pt x="831919" y="265486"/>
                  <a:pt x="831919" y="255325"/>
                </a:cubicBezTo>
                <a:cubicBezTo>
                  <a:pt x="831919" y="213412"/>
                  <a:pt x="802707" y="177849"/>
                  <a:pt x="764604" y="168958"/>
                </a:cubicBezTo>
                <a:cubicBezTo>
                  <a:pt x="764604" y="165148"/>
                  <a:pt x="765874" y="161337"/>
                  <a:pt x="765874" y="158798"/>
                </a:cubicBezTo>
                <a:cubicBezTo>
                  <a:pt x="765874" y="109263"/>
                  <a:pt x="725230" y="69890"/>
                  <a:pt x="676966" y="69890"/>
                </a:cubicBezTo>
                <a:cubicBezTo>
                  <a:pt x="669346" y="69890"/>
                  <a:pt x="662995" y="71160"/>
                  <a:pt x="656645" y="72430"/>
                </a:cubicBezTo>
                <a:cubicBezTo>
                  <a:pt x="645214" y="36867"/>
                  <a:pt x="610921" y="11465"/>
                  <a:pt x="571548" y="11465"/>
                </a:cubicBezTo>
                <a:cubicBezTo>
                  <a:pt x="552496" y="11465"/>
                  <a:pt x="534715" y="17815"/>
                  <a:pt x="520744" y="27976"/>
                </a:cubicBezTo>
                <a:cubicBezTo>
                  <a:pt x="488991" y="-7587"/>
                  <a:pt x="422945" y="-10127"/>
                  <a:pt x="389923" y="25437"/>
                </a:cubicBezTo>
                <a:cubicBezTo>
                  <a:pt x="374681" y="12736"/>
                  <a:pt x="355630" y="5114"/>
                  <a:pt x="334038" y="5114"/>
                </a:cubicBezTo>
                <a:cubicBezTo>
                  <a:pt x="294665" y="5114"/>
                  <a:pt x="261642" y="30517"/>
                  <a:pt x="248941" y="66079"/>
                </a:cubicBezTo>
                <a:cubicBezTo>
                  <a:pt x="242590" y="64810"/>
                  <a:pt x="236240" y="63540"/>
                  <a:pt x="229889" y="63540"/>
                </a:cubicBezTo>
                <a:cubicBezTo>
                  <a:pt x="180355" y="63540"/>
                  <a:pt x="140982" y="104183"/>
                  <a:pt x="140982" y="152447"/>
                </a:cubicBezTo>
                <a:cubicBezTo>
                  <a:pt x="140982" y="152447"/>
                  <a:pt x="140982" y="152447"/>
                  <a:pt x="140982" y="152447"/>
                </a:cubicBezTo>
                <a:cubicBezTo>
                  <a:pt x="95258" y="156257"/>
                  <a:pt x="58425" y="194361"/>
                  <a:pt x="58425" y="241355"/>
                </a:cubicBezTo>
                <a:cubicBezTo>
                  <a:pt x="58425" y="247705"/>
                  <a:pt x="59695" y="254056"/>
                  <a:pt x="60965" y="260406"/>
                </a:cubicBezTo>
                <a:cubicBezTo>
                  <a:pt x="25402" y="271837"/>
                  <a:pt x="0" y="306130"/>
                  <a:pt x="0" y="345503"/>
                </a:cubicBezTo>
                <a:cubicBezTo>
                  <a:pt x="0" y="368365"/>
                  <a:pt x="8891" y="389956"/>
                  <a:pt x="22862" y="405198"/>
                </a:cubicBezTo>
                <a:cubicBezTo>
                  <a:pt x="8891" y="420439"/>
                  <a:pt x="0" y="442031"/>
                  <a:pt x="0" y="464893"/>
                </a:cubicBezTo>
                <a:cubicBezTo>
                  <a:pt x="0" y="495376"/>
                  <a:pt x="15241" y="522048"/>
                  <a:pt x="39373" y="538559"/>
                </a:cubicBezTo>
                <a:cubicBezTo>
                  <a:pt x="34293" y="549990"/>
                  <a:pt x="30483" y="562691"/>
                  <a:pt x="30483" y="576662"/>
                </a:cubicBezTo>
                <a:cubicBezTo>
                  <a:pt x="30483" y="613495"/>
                  <a:pt x="53345" y="646518"/>
                  <a:pt x="86367" y="659219"/>
                </a:cubicBezTo>
                <a:cubicBezTo>
                  <a:pt x="85097" y="665570"/>
                  <a:pt x="83827" y="673191"/>
                  <a:pt x="83827" y="679541"/>
                </a:cubicBezTo>
                <a:cubicBezTo>
                  <a:pt x="83827" y="731615"/>
                  <a:pt x="128281" y="772259"/>
                  <a:pt x="180355" y="768449"/>
                </a:cubicBezTo>
                <a:cubicBezTo>
                  <a:pt x="181625" y="777339"/>
                  <a:pt x="185435" y="786230"/>
                  <a:pt x="189246" y="795120"/>
                </a:cubicBezTo>
                <a:lnTo>
                  <a:pt x="127011" y="1171072"/>
                </a:lnTo>
                <a:cubicBezTo>
                  <a:pt x="125741" y="1182503"/>
                  <a:pt x="129551" y="1193934"/>
                  <a:pt x="138442" y="1200285"/>
                </a:cubicBezTo>
                <a:cubicBezTo>
                  <a:pt x="147332" y="1206635"/>
                  <a:pt x="160033" y="1207905"/>
                  <a:pt x="170194" y="1202824"/>
                </a:cubicBezTo>
                <a:lnTo>
                  <a:pt x="275613" y="1150750"/>
                </a:lnTo>
                <a:lnTo>
                  <a:pt x="355630" y="1207905"/>
                </a:lnTo>
                <a:cubicBezTo>
                  <a:pt x="360710" y="1211715"/>
                  <a:pt x="367061" y="1212986"/>
                  <a:pt x="373411" y="1212986"/>
                </a:cubicBezTo>
                <a:cubicBezTo>
                  <a:pt x="378492" y="1212986"/>
                  <a:pt x="382302" y="1211715"/>
                  <a:pt x="387382" y="1210445"/>
                </a:cubicBezTo>
                <a:cubicBezTo>
                  <a:pt x="397543" y="1205365"/>
                  <a:pt x="403894" y="1195204"/>
                  <a:pt x="403894" y="1183773"/>
                </a:cubicBezTo>
                <a:lnTo>
                  <a:pt x="416595" y="878947"/>
                </a:lnTo>
                <a:cubicBezTo>
                  <a:pt x="424215" y="875137"/>
                  <a:pt x="430566" y="872597"/>
                  <a:pt x="436916" y="867517"/>
                </a:cubicBezTo>
                <a:cubicBezTo>
                  <a:pt x="447077" y="877677"/>
                  <a:pt x="458508" y="885298"/>
                  <a:pt x="472479" y="890378"/>
                </a:cubicBezTo>
                <a:lnTo>
                  <a:pt x="487721" y="1185043"/>
                </a:lnTo>
                <a:cubicBezTo>
                  <a:pt x="487721" y="1196474"/>
                  <a:pt x="495341" y="1206635"/>
                  <a:pt x="505502" y="1210445"/>
                </a:cubicBezTo>
                <a:cubicBezTo>
                  <a:pt x="509312" y="1212986"/>
                  <a:pt x="514393" y="1212986"/>
                  <a:pt x="518203" y="1212986"/>
                </a:cubicBezTo>
                <a:cubicBezTo>
                  <a:pt x="524554" y="1212986"/>
                  <a:pt x="530904" y="1211715"/>
                  <a:pt x="535985" y="1207905"/>
                </a:cubicBezTo>
                <a:lnTo>
                  <a:pt x="616001" y="1150750"/>
                </a:lnTo>
                <a:lnTo>
                  <a:pt x="721420" y="1202824"/>
                </a:lnTo>
                <a:cubicBezTo>
                  <a:pt x="731581" y="1207905"/>
                  <a:pt x="744282" y="1206635"/>
                  <a:pt x="753173" y="1200285"/>
                </a:cubicBezTo>
                <a:cubicBezTo>
                  <a:pt x="762064" y="1192663"/>
                  <a:pt x="767144" y="1181233"/>
                  <a:pt x="764604" y="1169802"/>
                </a:cubicBezTo>
                <a:lnTo>
                  <a:pt x="690938" y="812902"/>
                </a:lnTo>
                <a:cubicBezTo>
                  <a:pt x="698558" y="802741"/>
                  <a:pt x="703639" y="790040"/>
                  <a:pt x="706179" y="777339"/>
                </a:cubicBezTo>
                <a:cubicBezTo>
                  <a:pt x="756983" y="781150"/>
                  <a:pt x="802707" y="740506"/>
                  <a:pt x="802707" y="688431"/>
                </a:cubicBezTo>
                <a:cubicBezTo>
                  <a:pt x="802707" y="687161"/>
                  <a:pt x="802707" y="684621"/>
                  <a:pt x="802707" y="683351"/>
                </a:cubicBezTo>
                <a:cubicBezTo>
                  <a:pt x="837000" y="670650"/>
                  <a:pt x="862402" y="637627"/>
                  <a:pt x="862402" y="599524"/>
                </a:cubicBezTo>
                <a:cubicBezTo>
                  <a:pt x="862402" y="585553"/>
                  <a:pt x="859862" y="572852"/>
                  <a:pt x="853511" y="561421"/>
                </a:cubicBezTo>
                <a:cubicBezTo>
                  <a:pt x="876373" y="543640"/>
                  <a:pt x="891614" y="516967"/>
                  <a:pt x="891614" y="486485"/>
                </a:cubicBezTo>
                <a:close/>
                <a:moveTo>
                  <a:pt x="294665" y="1089785"/>
                </a:moveTo>
                <a:cubicBezTo>
                  <a:pt x="285774" y="1083435"/>
                  <a:pt x="273073" y="1082164"/>
                  <a:pt x="262912" y="1087245"/>
                </a:cubicBezTo>
                <a:lnTo>
                  <a:pt x="194326" y="1121538"/>
                </a:lnTo>
                <a:lnTo>
                  <a:pt x="240050" y="839574"/>
                </a:lnTo>
                <a:cubicBezTo>
                  <a:pt x="247671" y="842115"/>
                  <a:pt x="256561" y="844655"/>
                  <a:pt x="264182" y="844655"/>
                </a:cubicBezTo>
                <a:cubicBezTo>
                  <a:pt x="275613" y="844655"/>
                  <a:pt x="285774" y="842115"/>
                  <a:pt x="295935" y="839574"/>
                </a:cubicBezTo>
                <a:cubicBezTo>
                  <a:pt x="307366" y="862436"/>
                  <a:pt x="327687" y="880218"/>
                  <a:pt x="353089" y="886568"/>
                </a:cubicBezTo>
                <a:lnTo>
                  <a:pt x="342929" y="1126618"/>
                </a:lnTo>
                <a:lnTo>
                  <a:pt x="294665" y="1089785"/>
                </a:lnTo>
                <a:close/>
                <a:moveTo>
                  <a:pt x="626162" y="1087245"/>
                </a:moveTo>
                <a:cubicBezTo>
                  <a:pt x="616001" y="1082164"/>
                  <a:pt x="604570" y="1083435"/>
                  <a:pt x="594410" y="1089785"/>
                </a:cubicBezTo>
                <a:lnTo>
                  <a:pt x="544875" y="1125348"/>
                </a:lnTo>
                <a:lnTo>
                  <a:pt x="532174" y="887838"/>
                </a:lnTo>
                <a:cubicBezTo>
                  <a:pt x="553766" y="880218"/>
                  <a:pt x="571548" y="863706"/>
                  <a:pt x="580438" y="843384"/>
                </a:cubicBezTo>
                <a:cubicBezTo>
                  <a:pt x="591869" y="848465"/>
                  <a:pt x="603300" y="851005"/>
                  <a:pt x="616001" y="851005"/>
                </a:cubicBezTo>
                <a:cubicBezTo>
                  <a:pt x="622352" y="851005"/>
                  <a:pt x="628703" y="848465"/>
                  <a:pt x="633783" y="847194"/>
                </a:cubicBezTo>
                <a:lnTo>
                  <a:pt x="689667" y="1118997"/>
                </a:lnTo>
                <a:lnTo>
                  <a:pt x="626162" y="1087245"/>
                </a:lnTo>
                <a:close/>
                <a:moveTo>
                  <a:pt x="806517" y="515697"/>
                </a:moveTo>
                <a:cubicBezTo>
                  <a:pt x="805247" y="515697"/>
                  <a:pt x="800167" y="514427"/>
                  <a:pt x="798897" y="514427"/>
                </a:cubicBezTo>
                <a:cubicBezTo>
                  <a:pt x="783655" y="511887"/>
                  <a:pt x="769684" y="522048"/>
                  <a:pt x="765874" y="537289"/>
                </a:cubicBezTo>
                <a:cubicBezTo>
                  <a:pt x="762064" y="552531"/>
                  <a:pt x="769684" y="567771"/>
                  <a:pt x="783655" y="572852"/>
                </a:cubicBezTo>
                <a:cubicBezTo>
                  <a:pt x="793816" y="577933"/>
                  <a:pt x="801437" y="588093"/>
                  <a:pt x="801437" y="599524"/>
                </a:cubicBezTo>
                <a:cubicBezTo>
                  <a:pt x="801437" y="614765"/>
                  <a:pt x="788736" y="627466"/>
                  <a:pt x="774765" y="628737"/>
                </a:cubicBezTo>
                <a:cubicBezTo>
                  <a:pt x="774765" y="628737"/>
                  <a:pt x="767144" y="627466"/>
                  <a:pt x="767144" y="627466"/>
                </a:cubicBezTo>
                <a:cubicBezTo>
                  <a:pt x="754443" y="624926"/>
                  <a:pt x="743012" y="630007"/>
                  <a:pt x="735391" y="640167"/>
                </a:cubicBezTo>
                <a:cubicBezTo>
                  <a:pt x="729041" y="650328"/>
                  <a:pt x="729041" y="664300"/>
                  <a:pt x="735391" y="674460"/>
                </a:cubicBezTo>
                <a:cubicBezTo>
                  <a:pt x="739202" y="679541"/>
                  <a:pt x="741742" y="684621"/>
                  <a:pt x="741742" y="689702"/>
                </a:cubicBezTo>
                <a:cubicBezTo>
                  <a:pt x="741742" y="704943"/>
                  <a:pt x="729041" y="717644"/>
                  <a:pt x="713800" y="717644"/>
                </a:cubicBezTo>
                <a:cubicBezTo>
                  <a:pt x="702368" y="717644"/>
                  <a:pt x="694748" y="710023"/>
                  <a:pt x="692208" y="704943"/>
                </a:cubicBezTo>
                <a:cubicBezTo>
                  <a:pt x="687127" y="698593"/>
                  <a:pt x="678237" y="696052"/>
                  <a:pt x="669346" y="694782"/>
                </a:cubicBezTo>
                <a:cubicBezTo>
                  <a:pt x="660455" y="693512"/>
                  <a:pt x="650294" y="697322"/>
                  <a:pt x="643944" y="702403"/>
                </a:cubicBezTo>
                <a:cubicBezTo>
                  <a:pt x="637593" y="707483"/>
                  <a:pt x="633783" y="715104"/>
                  <a:pt x="632513" y="722724"/>
                </a:cubicBezTo>
                <a:cubicBezTo>
                  <a:pt x="631243" y="731615"/>
                  <a:pt x="633783" y="739235"/>
                  <a:pt x="638863" y="745586"/>
                </a:cubicBezTo>
                <a:cubicBezTo>
                  <a:pt x="643944" y="750667"/>
                  <a:pt x="646484" y="757017"/>
                  <a:pt x="646484" y="763368"/>
                </a:cubicBezTo>
                <a:cubicBezTo>
                  <a:pt x="646484" y="778609"/>
                  <a:pt x="633783" y="791310"/>
                  <a:pt x="618542" y="791310"/>
                </a:cubicBezTo>
                <a:cubicBezTo>
                  <a:pt x="604570" y="791310"/>
                  <a:pt x="595680" y="781150"/>
                  <a:pt x="591869" y="770988"/>
                </a:cubicBezTo>
                <a:cubicBezTo>
                  <a:pt x="589329" y="763368"/>
                  <a:pt x="580438" y="758287"/>
                  <a:pt x="572818" y="754477"/>
                </a:cubicBezTo>
                <a:cubicBezTo>
                  <a:pt x="565197" y="750667"/>
                  <a:pt x="553766" y="750667"/>
                  <a:pt x="546146" y="753207"/>
                </a:cubicBezTo>
                <a:cubicBezTo>
                  <a:pt x="538525" y="755747"/>
                  <a:pt x="530904" y="762098"/>
                  <a:pt x="528364" y="769718"/>
                </a:cubicBezTo>
                <a:cubicBezTo>
                  <a:pt x="524554" y="777339"/>
                  <a:pt x="524554" y="786230"/>
                  <a:pt x="528364" y="793851"/>
                </a:cubicBezTo>
                <a:cubicBezTo>
                  <a:pt x="529634" y="797661"/>
                  <a:pt x="530904" y="801471"/>
                  <a:pt x="530904" y="805281"/>
                </a:cubicBezTo>
                <a:cubicBezTo>
                  <a:pt x="530904" y="820523"/>
                  <a:pt x="518203" y="833224"/>
                  <a:pt x="502962" y="833224"/>
                </a:cubicBezTo>
                <a:cubicBezTo>
                  <a:pt x="487721" y="833224"/>
                  <a:pt x="475020" y="820523"/>
                  <a:pt x="473749" y="809091"/>
                </a:cubicBezTo>
                <a:cubicBezTo>
                  <a:pt x="473749" y="807822"/>
                  <a:pt x="475020" y="802741"/>
                  <a:pt x="475020" y="801471"/>
                </a:cubicBezTo>
                <a:cubicBezTo>
                  <a:pt x="476290" y="792580"/>
                  <a:pt x="469939" y="783689"/>
                  <a:pt x="464859" y="777339"/>
                </a:cubicBezTo>
                <a:cubicBezTo>
                  <a:pt x="459778" y="770988"/>
                  <a:pt x="448347" y="767178"/>
                  <a:pt x="439457" y="767178"/>
                </a:cubicBezTo>
                <a:cubicBezTo>
                  <a:pt x="439457" y="767178"/>
                  <a:pt x="439457" y="767178"/>
                  <a:pt x="438187" y="767178"/>
                </a:cubicBezTo>
                <a:cubicBezTo>
                  <a:pt x="430566" y="767178"/>
                  <a:pt x="422945" y="769718"/>
                  <a:pt x="416595" y="776069"/>
                </a:cubicBezTo>
                <a:cubicBezTo>
                  <a:pt x="410244" y="781150"/>
                  <a:pt x="407704" y="790040"/>
                  <a:pt x="407704" y="797661"/>
                </a:cubicBezTo>
                <a:cubicBezTo>
                  <a:pt x="407704" y="797661"/>
                  <a:pt x="407704" y="798931"/>
                  <a:pt x="407704" y="798931"/>
                </a:cubicBezTo>
                <a:cubicBezTo>
                  <a:pt x="406434" y="814172"/>
                  <a:pt x="395003" y="825603"/>
                  <a:pt x="379762" y="825603"/>
                </a:cubicBezTo>
                <a:cubicBezTo>
                  <a:pt x="364520" y="825603"/>
                  <a:pt x="351819" y="812902"/>
                  <a:pt x="351819" y="797661"/>
                </a:cubicBezTo>
                <a:cubicBezTo>
                  <a:pt x="351819" y="793851"/>
                  <a:pt x="353089" y="791310"/>
                  <a:pt x="354360" y="787500"/>
                </a:cubicBezTo>
                <a:cubicBezTo>
                  <a:pt x="360710" y="772259"/>
                  <a:pt x="350549" y="753207"/>
                  <a:pt x="335308" y="746857"/>
                </a:cubicBezTo>
                <a:cubicBezTo>
                  <a:pt x="327687" y="743046"/>
                  <a:pt x="318797" y="743046"/>
                  <a:pt x="311176" y="746857"/>
                </a:cubicBezTo>
                <a:cubicBezTo>
                  <a:pt x="303555" y="749397"/>
                  <a:pt x="297205" y="755747"/>
                  <a:pt x="294665" y="763368"/>
                </a:cubicBezTo>
                <a:cubicBezTo>
                  <a:pt x="290854" y="774799"/>
                  <a:pt x="279423" y="781150"/>
                  <a:pt x="267992" y="781150"/>
                </a:cubicBezTo>
                <a:cubicBezTo>
                  <a:pt x="252751" y="781150"/>
                  <a:pt x="240050" y="768449"/>
                  <a:pt x="240050" y="753207"/>
                </a:cubicBezTo>
                <a:cubicBezTo>
                  <a:pt x="240050" y="748126"/>
                  <a:pt x="242590" y="741776"/>
                  <a:pt x="246401" y="736696"/>
                </a:cubicBezTo>
                <a:cubicBezTo>
                  <a:pt x="256561" y="723995"/>
                  <a:pt x="250211" y="702403"/>
                  <a:pt x="237510" y="692242"/>
                </a:cubicBezTo>
                <a:cubicBezTo>
                  <a:pt x="231159" y="687161"/>
                  <a:pt x="223539" y="684621"/>
                  <a:pt x="214648" y="684621"/>
                </a:cubicBezTo>
                <a:cubicBezTo>
                  <a:pt x="207027" y="685892"/>
                  <a:pt x="199407" y="689702"/>
                  <a:pt x="194326" y="696052"/>
                </a:cubicBezTo>
                <a:cubicBezTo>
                  <a:pt x="190516" y="699863"/>
                  <a:pt x="184165" y="707483"/>
                  <a:pt x="172734" y="707483"/>
                </a:cubicBezTo>
                <a:cubicBezTo>
                  <a:pt x="157493" y="707483"/>
                  <a:pt x="144792" y="694782"/>
                  <a:pt x="144792" y="679541"/>
                </a:cubicBezTo>
                <a:cubicBezTo>
                  <a:pt x="144792" y="666840"/>
                  <a:pt x="154953" y="659219"/>
                  <a:pt x="158763" y="656679"/>
                </a:cubicBezTo>
                <a:cubicBezTo>
                  <a:pt x="171464" y="647788"/>
                  <a:pt x="176545" y="631276"/>
                  <a:pt x="170194" y="617306"/>
                </a:cubicBezTo>
                <a:cubicBezTo>
                  <a:pt x="162574" y="603335"/>
                  <a:pt x="146062" y="596984"/>
                  <a:pt x="132091" y="603335"/>
                </a:cubicBezTo>
                <a:cubicBezTo>
                  <a:pt x="110499" y="612225"/>
                  <a:pt x="92718" y="595714"/>
                  <a:pt x="92718" y="576662"/>
                </a:cubicBezTo>
                <a:cubicBezTo>
                  <a:pt x="92718" y="565232"/>
                  <a:pt x="99068" y="555070"/>
                  <a:pt x="110499" y="549990"/>
                </a:cubicBezTo>
                <a:cubicBezTo>
                  <a:pt x="124470" y="543640"/>
                  <a:pt x="132091" y="528398"/>
                  <a:pt x="128281" y="514427"/>
                </a:cubicBezTo>
                <a:cubicBezTo>
                  <a:pt x="124470" y="499186"/>
                  <a:pt x="110499" y="490295"/>
                  <a:pt x="95258" y="491565"/>
                </a:cubicBezTo>
                <a:cubicBezTo>
                  <a:pt x="92718" y="491565"/>
                  <a:pt x="90177" y="492835"/>
                  <a:pt x="91448" y="492835"/>
                </a:cubicBezTo>
                <a:cubicBezTo>
                  <a:pt x="76206" y="492835"/>
                  <a:pt x="63505" y="480134"/>
                  <a:pt x="63505" y="464893"/>
                </a:cubicBezTo>
                <a:cubicBezTo>
                  <a:pt x="63505" y="449651"/>
                  <a:pt x="74936" y="436950"/>
                  <a:pt x="90177" y="436950"/>
                </a:cubicBezTo>
                <a:cubicBezTo>
                  <a:pt x="109229" y="439491"/>
                  <a:pt x="123200" y="424249"/>
                  <a:pt x="124470" y="407738"/>
                </a:cubicBezTo>
                <a:cubicBezTo>
                  <a:pt x="125741" y="398847"/>
                  <a:pt x="123200" y="389956"/>
                  <a:pt x="116850" y="383606"/>
                </a:cubicBezTo>
                <a:cubicBezTo>
                  <a:pt x="110499" y="375986"/>
                  <a:pt x="101608" y="372175"/>
                  <a:pt x="90177" y="373445"/>
                </a:cubicBezTo>
                <a:cubicBezTo>
                  <a:pt x="74936" y="372175"/>
                  <a:pt x="63505" y="359474"/>
                  <a:pt x="63505" y="345503"/>
                </a:cubicBezTo>
                <a:cubicBezTo>
                  <a:pt x="63505" y="330262"/>
                  <a:pt x="76206" y="317561"/>
                  <a:pt x="91448" y="317561"/>
                </a:cubicBezTo>
                <a:cubicBezTo>
                  <a:pt x="93988" y="317561"/>
                  <a:pt x="99068" y="317561"/>
                  <a:pt x="106689" y="322641"/>
                </a:cubicBezTo>
                <a:cubicBezTo>
                  <a:pt x="114310" y="327722"/>
                  <a:pt x="124470" y="327722"/>
                  <a:pt x="132091" y="325181"/>
                </a:cubicBezTo>
                <a:cubicBezTo>
                  <a:pt x="140982" y="322641"/>
                  <a:pt x="148602" y="315021"/>
                  <a:pt x="152413" y="307399"/>
                </a:cubicBezTo>
                <a:cubicBezTo>
                  <a:pt x="158763" y="292159"/>
                  <a:pt x="152413" y="275647"/>
                  <a:pt x="138442" y="268027"/>
                </a:cubicBezTo>
                <a:cubicBezTo>
                  <a:pt x="130821" y="264216"/>
                  <a:pt x="121930" y="255325"/>
                  <a:pt x="121930" y="242624"/>
                </a:cubicBezTo>
                <a:cubicBezTo>
                  <a:pt x="121930" y="227383"/>
                  <a:pt x="134631" y="214682"/>
                  <a:pt x="149873" y="214682"/>
                </a:cubicBezTo>
                <a:cubicBezTo>
                  <a:pt x="157493" y="214682"/>
                  <a:pt x="163844" y="218492"/>
                  <a:pt x="168924" y="222303"/>
                </a:cubicBezTo>
                <a:cubicBezTo>
                  <a:pt x="181625" y="232464"/>
                  <a:pt x="203217" y="228654"/>
                  <a:pt x="213378" y="217222"/>
                </a:cubicBezTo>
                <a:cubicBezTo>
                  <a:pt x="224809" y="205791"/>
                  <a:pt x="224809" y="185470"/>
                  <a:pt x="213378" y="174038"/>
                </a:cubicBezTo>
                <a:cubicBezTo>
                  <a:pt x="208297" y="168958"/>
                  <a:pt x="204487" y="161337"/>
                  <a:pt x="204487" y="153717"/>
                </a:cubicBezTo>
                <a:cubicBezTo>
                  <a:pt x="204487" y="128315"/>
                  <a:pt x="245130" y="115614"/>
                  <a:pt x="257832" y="141016"/>
                </a:cubicBezTo>
                <a:cubicBezTo>
                  <a:pt x="265452" y="156257"/>
                  <a:pt x="287044" y="160068"/>
                  <a:pt x="301015" y="152447"/>
                </a:cubicBezTo>
                <a:cubicBezTo>
                  <a:pt x="308636" y="148636"/>
                  <a:pt x="313716" y="142286"/>
                  <a:pt x="316256" y="133396"/>
                </a:cubicBezTo>
                <a:cubicBezTo>
                  <a:pt x="318797" y="125774"/>
                  <a:pt x="317526" y="116884"/>
                  <a:pt x="312446" y="109263"/>
                </a:cubicBezTo>
                <a:cubicBezTo>
                  <a:pt x="307366" y="101643"/>
                  <a:pt x="307366" y="97832"/>
                  <a:pt x="307366" y="95292"/>
                </a:cubicBezTo>
                <a:cubicBezTo>
                  <a:pt x="307366" y="80051"/>
                  <a:pt x="320067" y="67350"/>
                  <a:pt x="335308" y="67350"/>
                </a:cubicBezTo>
                <a:cubicBezTo>
                  <a:pt x="350549" y="67350"/>
                  <a:pt x="361980" y="78780"/>
                  <a:pt x="363250" y="94022"/>
                </a:cubicBezTo>
                <a:cubicBezTo>
                  <a:pt x="363250" y="102913"/>
                  <a:pt x="369601" y="110533"/>
                  <a:pt x="375951" y="115614"/>
                </a:cubicBezTo>
                <a:cubicBezTo>
                  <a:pt x="382302" y="120695"/>
                  <a:pt x="393733" y="123234"/>
                  <a:pt x="401353" y="121964"/>
                </a:cubicBezTo>
                <a:cubicBezTo>
                  <a:pt x="416595" y="119424"/>
                  <a:pt x="428026" y="105453"/>
                  <a:pt x="426756" y="90212"/>
                </a:cubicBezTo>
                <a:cubicBezTo>
                  <a:pt x="426756" y="88942"/>
                  <a:pt x="426756" y="87671"/>
                  <a:pt x="426756" y="86402"/>
                </a:cubicBezTo>
                <a:cubicBezTo>
                  <a:pt x="428026" y="71160"/>
                  <a:pt x="440727" y="59729"/>
                  <a:pt x="454698" y="59729"/>
                </a:cubicBezTo>
                <a:cubicBezTo>
                  <a:pt x="469939" y="59729"/>
                  <a:pt x="482640" y="72430"/>
                  <a:pt x="483910" y="83861"/>
                </a:cubicBezTo>
                <a:cubicBezTo>
                  <a:pt x="483910" y="85131"/>
                  <a:pt x="482640" y="90212"/>
                  <a:pt x="482640" y="91481"/>
                </a:cubicBezTo>
                <a:cubicBezTo>
                  <a:pt x="481370" y="106723"/>
                  <a:pt x="494071" y="121964"/>
                  <a:pt x="509312" y="125774"/>
                </a:cubicBezTo>
                <a:cubicBezTo>
                  <a:pt x="518203" y="127045"/>
                  <a:pt x="525824" y="125774"/>
                  <a:pt x="533445" y="120695"/>
                </a:cubicBezTo>
                <a:cubicBezTo>
                  <a:pt x="539795" y="115614"/>
                  <a:pt x="544875" y="107993"/>
                  <a:pt x="546146" y="100372"/>
                </a:cubicBezTo>
                <a:cubicBezTo>
                  <a:pt x="548686" y="86402"/>
                  <a:pt x="560117" y="74970"/>
                  <a:pt x="572818" y="74970"/>
                </a:cubicBezTo>
                <a:cubicBezTo>
                  <a:pt x="588059" y="74970"/>
                  <a:pt x="600760" y="87671"/>
                  <a:pt x="600760" y="102913"/>
                </a:cubicBezTo>
                <a:cubicBezTo>
                  <a:pt x="600760" y="105453"/>
                  <a:pt x="600760" y="110533"/>
                  <a:pt x="595680" y="118154"/>
                </a:cubicBezTo>
                <a:cubicBezTo>
                  <a:pt x="590599" y="124505"/>
                  <a:pt x="591869" y="134665"/>
                  <a:pt x="593140" y="142286"/>
                </a:cubicBezTo>
                <a:cubicBezTo>
                  <a:pt x="594410" y="149907"/>
                  <a:pt x="602030" y="158798"/>
                  <a:pt x="609651" y="162608"/>
                </a:cubicBezTo>
                <a:cubicBezTo>
                  <a:pt x="617271" y="166418"/>
                  <a:pt x="626162" y="167688"/>
                  <a:pt x="633783" y="165148"/>
                </a:cubicBezTo>
                <a:cubicBezTo>
                  <a:pt x="641404" y="162608"/>
                  <a:pt x="649024" y="156257"/>
                  <a:pt x="652834" y="148636"/>
                </a:cubicBezTo>
                <a:cubicBezTo>
                  <a:pt x="657915" y="138476"/>
                  <a:pt x="666806" y="132125"/>
                  <a:pt x="678237" y="132125"/>
                </a:cubicBezTo>
                <a:cubicBezTo>
                  <a:pt x="693478" y="132125"/>
                  <a:pt x="706179" y="144826"/>
                  <a:pt x="706179" y="160068"/>
                </a:cubicBezTo>
                <a:cubicBezTo>
                  <a:pt x="706179" y="171499"/>
                  <a:pt x="698558" y="179119"/>
                  <a:pt x="694748" y="181659"/>
                </a:cubicBezTo>
                <a:cubicBezTo>
                  <a:pt x="688397" y="186739"/>
                  <a:pt x="684587" y="195630"/>
                  <a:pt x="683317" y="204521"/>
                </a:cubicBezTo>
                <a:cubicBezTo>
                  <a:pt x="682047" y="213412"/>
                  <a:pt x="685857" y="222303"/>
                  <a:pt x="692208" y="228654"/>
                </a:cubicBezTo>
                <a:cubicBezTo>
                  <a:pt x="702368" y="240084"/>
                  <a:pt x="718880" y="241355"/>
                  <a:pt x="730311" y="233733"/>
                </a:cubicBezTo>
                <a:cubicBezTo>
                  <a:pt x="735391" y="229923"/>
                  <a:pt x="740472" y="228654"/>
                  <a:pt x="744282" y="228654"/>
                </a:cubicBezTo>
                <a:cubicBezTo>
                  <a:pt x="759523" y="228654"/>
                  <a:pt x="772224" y="241355"/>
                  <a:pt x="772224" y="256595"/>
                </a:cubicBezTo>
                <a:cubicBezTo>
                  <a:pt x="772224" y="269296"/>
                  <a:pt x="762064" y="276917"/>
                  <a:pt x="758253" y="279458"/>
                </a:cubicBezTo>
                <a:cubicBezTo>
                  <a:pt x="745552" y="287078"/>
                  <a:pt x="744282" y="309940"/>
                  <a:pt x="749363" y="323911"/>
                </a:cubicBezTo>
                <a:cubicBezTo>
                  <a:pt x="755713" y="339152"/>
                  <a:pt x="772224" y="346773"/>
                  <a:pt x="787466" y="341692"/>
                </a:cubicBezTo>
                <a:cubicBezTo>
                  <a:pt x="790006" y="340423"/>
                  <a:pt x="793816" y="340423"/>
                  <a:pt x="795086" y="340423"/>
                </a:cubicBezTo>
                <a:cubicBezTo>
                  <a:pt x="810327" y="340423"/>
                  <a:pt x="823029" y="353124"/>
                  <a:pt x="823029" y="368365"/>
                </a:cubicBezTo>
                <a:cubicBezTo>
                  <a:pt x="823029" y="382336"/>
                  <a:pt x="812868" y="393767"/>
                  <a:pt x="797626" y="395037"/>
                </a:cubicBezTo>
                <a:cubicBezTo>
                  <a:pt x="782385" y="397577"/>
                  <a:pt x="770954" y="414089"/>
                  <a:pt x="770954" y="430600"/>
                </a:cubicBezTo>
                <a:cubicBezTo>
                  <a:pt x="772224" y="447111"/>
                  <a:pt x="786196" y="461083"/>
                  <a:pt x="803977" y="459812"/>
                </a:cubicBezTo>
                <a:cubicBezTo>
                  <a:pt x="819218" y="461083"/>
                  <a:pt x="830649" y="472513"/>
                  <a:pt x="830649" y="487755"/>
                </a:cubicBezTo>
                <a:cubicBezTo>
                  <a:pt x="830649" y="501726"/>
                  <a:pt x="817948" y="514427"/>
                  <a:pt x="806517" y="515697"/>
                </a:cubicBezTo>
                <a:close/>
                <a:moveTo>
                  <a:pt x="444537" y="146097"/>
                </a:moveTo>
                <a:cubicBezTo>
                  <a:pt x="280693" y="146097"/>
                  <a:pt x="146062" y="279458"/>
                  <a:pt x="146062" y="444572"/>
                </a:cubicBezTo>
                <a:cubicBezTo>
                  <a:pt x="146062" y="608415"/>
                  <a:pt x="279423" y="743046"/>
                  <a:pt x="444537" y="743046"/>
                </a:cubicBezTo>
                <a:cubicBezTo>
                  <a:pt x="609651" y="743046"/>
                  <a:pt x="743012" y="609685"/>
                  <a:pt x="743012" y="444572"/>
                </a:cubicBezTo>
                <a:cubicBezTo>
                  <a:pt x="743012" y="280728"/>
                  <a:pt x="609651" y="146097"/>
                  <a:pt x="444537" y="146097"/>
                </a:cubicBezTo>
                <a:close/>
                <a:moveTo>
                  <a:pt x="444537" y="682081"/>
                </a:moveTo>
                <a:cubicBezTo>
                  <a:pt x="313716" y="682081"/>
                  <a:pt x="207027" y="575392"/>
                  <a:pt x="207027" y="444572"/>
                </a:cubicBezTo>
                <a:cubicBezTo>
                  <a:pt x="207027" y="313750"/>
                  <a:pt x="313716" y="207062"/>
                  <a:pt x="444537" y="207062"/>
                </a:cubicBezTo>
                <a:cubicBezTo>
                  <a:pt x="575358" y="207062"/>
                  <a:pt x="682047" y="313750"/>
                  <a:pt x="682047" y="444572"/>
                </a:cubicBezTo>
                <a:cubicBezTo>
                  <a:pt x="682047" y="575392"/>
                  <a:pt x="575358" y="682081"/>
                  <a:pt x="444537" y="682081"/>
                </a:cubicBezTo>
                <a:close/>
                <a:moveTo>
                  <a:pt x="563927" y="345503"/>
                </a:moveTo>
                <a:cubicBezTo>
                  <a:pt x="576628" y="355664"/>
                  <a:pt x="579168" y="375986"/>
                  <a:pt x="567737" y="388687"/>
                </a:cubicBezTo>
                <a:lnTo>
                  <a:pt x="441997" y="541099"/>
                </a:lnTo>
                <a:cubicBezTo>
                  <a:pt x="435646" y="548720"/>
                  <a:pt x="426756" y="552531"/>
                  <a:pt x="417865" y="552531"/>
                </a:cubicBezTo>
                <a:cubicBezTo>
                  <a:pt x="411514" y="552531"/>
                  <a:pt x="403894" y="549990"/>
                  <a:pt x="398813" y="546180"/>
                </a:cubicBezTo>
                <a:lnTo>
                  <a:pt x="325147" y="485214"/>
                </a:lnTo>
                <a:cubicBezTo>
                  <a:pt x="312446" y="475054"/>
                  <a:pt x="309906" y="454732"/>
                  <a:pt x="321337" y="442031"/>
                </a:cubicBezTo>
                <a:cubicBezTo>
                  <a:pt x="331498" y="429330"/>
                  <a:pt x="350549" y="426790"/>
                  <a:pt x="364520" y="438221"/>
                </a:cubicBezTo>
                <a:lnTo>
                  <a:pt x="415325" y="480134"/>
                </a:lnTo>
                <a:lnTo>
                  <a:pt x="522013" y="351853"/>
                </a:lnTo>
                <a:cubicBezTo>
                  <a:pt x="532174" y="336613"/>
                  <a:pt x="551226" y="334072"/>
                  <a:pt x="563927" y="345503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41"/>
            </a:solidFill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97" name="Freeform 14">
            <a:extLst>
              <a:ext uri="{FF2B5EF4-FFF2-40B4-BE49-F238E27FC236}">
                <a16:creationId xmlns:a16="http://schemas.microsoft.com/office/drawing/2014/main" id="{0F6311A6-F29E-9C46-9C05-B40B7DEEBB1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7343" y="1855519"/>
            <a:ext cx="1693584" cy="102049"/>
          </a:xfrm>
          <a:custGeom>
            <a:avLst/>
            <a:gdLst>
              <a:gd name="connsiteX0" fmla="*/ 0 w 3239686"/>
              <a:gd name="connsiteY0" fmla="*/ 0 h 195212"/>
              <a:gd name="connsiteX1" fmla="*/ 3239686 w 3239686"/>
              <a:gd name="connsiteY1" fmla="*/ 0 h 195212"/>
              <a:gd name="connsiteX2" fmla="*/ 3239686 w 3239686"/>
              <a:gd name="connsiteY2" fmla="*/ 62707 h 195212"/>
              <a:gd name="connsiteX3" fmla="*/ 1743585 w 3239686"/>
              <a:gd name="connsiteY3" fmla="*/ 62707 h 195212"/>
              <a:gd name="connsiteX4" fmla="*/ 1619844 w 3239686"/>
              <a:gd name="connsiteY4" fmla="*/ 195212 h 195212"/>
              <a:gd name="connsiteX5" fmla="*/ 1496104 w 3239686"/>
              <a:gd name="connsiteY5" fmla="*/ 62707 h 195212"/>
              <a:gd name="connsiteX6" fmla="*/ 0 w 3239686"/>
              <a:gd name="connsiteY6" fmla="*/ 62707 h 19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9686" h="195212">
                <a:moveTo>
                  <a:pt x="0" y="0"/>
                </a:moveTo>
                <a:lnTo>
                  <a:pt x="3239686" y="0"/>
                </a:lnTo>
                <a:lnTo>
                  <a:pt x="3239686" y="62707"/>
                </a:lnTo>
                <a:lnTo>
                  <a:pt x="1743585" y="62707"/>
                </a:lnTo>
                <a:lnTo>
                  <a:pt x="1619844" y="195212"/>
                </a:lnTo>
                <a:lnTo>
                  <a:pt x="1496104" y="62707"/>
                </a:lnTo>
                <a:lnTo>
                  <a:pt x="0" y="62707"/>
                </a:lnTo>
                <a:close/>
              </a:path>
            </a:pathLst>
          </a:custGeom>
          <a:solidFill>
            <a:srgbClr val="00AF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00"/>
          </a:p>
        </p:txBody>
      </p:sp>
      <p:sp>
        <p:nvSpPr>
          <p:cNvPr id="100" name="Freeform 14">
            <a:extLst>
              <a:ext uri="{FF2B5EF4-FFF2-40B4-BE49-F238E27FC236}">
                <a16:creationId xmlns:a16="http://schemas.microsoft.com/office/drawing/2014/main" id="{A551E6E4-D548-9541-983A-A7CC71275A0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7343" y="3206526"/>
            <a:ext cx="1693584" cy="102049"/>
          </a:xfrm>
          <a:custGeom>
            <a:avLst/>
            <a:gdLst>
              <a:gd name="connsiteX0" fmla="*/ 0 w 3239686"/>
              <a:gd name="connsiteY0" fmla="*/ 0 h 195212"/>
              <a:gd name="connsiteX1" fmla="*/ 3239686 w 3239686"/>
              <a:gd name="connsiteY1" fmla="*/ 0 h 195212"/>
              <a:gd name="connsiteX2" fmla="*/ 3239686 w 3239686"/>
              <a:gd name="connsiteY2" fmla="*/ 62707 h 195212"/>
              <a:gd name="connsiteX3" fmla="*/ 1743585 w 3239686"/>
              <a:gd name="connsiteY3" fmla="*/ 62707 h 195212"/>
              <a:gd name="connsiteX4" fmla="*/ 1619844 w 3239686"/>
              <a:gd name="connsiteY4" fmla="*/ 195212 h 195212"/>
              <a:gd name="connsiteX5" fmla="*/ 1496104 w 3239686"/>
              <a:gd name="connsiteY5" fmla="*/ 62707 h 195212"/>
              <a:gd name="connsiteX6" fmla="*/ 0 w 3239686"/>
              <a:gd name="connsiteY6" fmla="*/ 62707 h 19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9686" h="195212">
                <a:moveTo>
                  <a:pt x="0" y="0"/>
                </a:moveTo>
                <a:lnTo>
                  <a:pt x="3239686" y="0"/>
                </a:lnTo>
                <a:lnTo>
                  <a:pt x="3239686" y="62707"/>
                </a:lnTo>
                <a:lnTo>
                  <a:pt x="1743585" y="62707"/>
                </a:lnTo>
                <a:lnTo>
                  <a:pt x="1619844" y="195212"/>
                </a:lnTo>
                <a:lnTo>
                  <a:pt x="1496104" y="62707"/>
                </a:lnTo>
                <a:lnTo>
                  <a:pt x="0" y="62707"/>
                </a:lnTo>
                <a:close/>
              </a:path>
            </a:pathLst>
          </a:custGeom>
          <a:solidFill>
            <a:srgbClr val="00AF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00"/>
          </a:p>
        </p:txBody>
      </p:sp>
      <p:sp>
        <p:nvSpPr>
          <p:cNvPr id="101" name="Freeform 14">
            <a:extLst>
              <a:ext uri="{FF2B5EF4-FFF2-40B4-BE49-F238E27FC236}">
                <a16:creationId xmlns:a16="http://schemas.microsoft.com/office/drawing/2014/main" id="{23E7F208-02B6-A64A-955C-DE18360D04C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7343" y="4515392"/>
            <a:ext cx="1693584" cy="102049"/>
          </a:xfrm>
          <a:custGeom>
            <a:avLst/>
            <a:gdLst>
              <a:gd name="connsiteX0" fmla="*/ 0 w 3239686"/>
              <a:gd name="connsiteY0" fmla="*/ 0 h 195212"/>
              <a:gd name="connsiteX1" fmla="*/ 3239686 w 3239686"/>
              <a:gd name="connsiteY1" fmla="*/ 0 h 195212"/>
              <a:gd name="connsiteX2" fmla="*/ 3239686 w 3239686"/>
              <a:gd name="connsiteY2" fmla="*/ 62707 h 195212"/>
              <a:gd name="connsiteX3" fmla="*/ 1743585 w 3239686"/>
              <a:gd name="connsiteY3" fmla="*/ 62707 h 195212"/>
              <a:gd name="connsiteX4" fmla="*/ 1619844 w 3239686"/>
              <a:gd name="connsiteY4" fmla="*/ 195212 h 195212"/>
              <a:gd name="connsiteX5" fmla="*/ 1496104 w 3239686"/>
              <a:gd name="connsiteY5" fmla="*/ 62707 h 195212"/>
              <a:gd name="connsiteX6" fmla="*/ 0 w 3239686"/>
              <a:gd name="connsiteY6" fmla="*/ 62707 h 19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9686" h="195212">
                <a:moveTo>
                  <a:pt x="0" y="0"/>
                </a:moveTo>
                <a:lnTo>
                  <a:pt x="3239686" y="0"/>
                </a:lnTo>
                <a:lnTo>
                  <a:pt x="3239686" y="62707"/>
                </a:lnTo>
                <a:lnTo>
                  <a:pt x="1743585" y="62707"/>
                </a:lnTo>
                <a:lnTo>
                  <a:pt x="1619844" y="195212"/>
                </a:lnTo>
                <a:lnTo>
                  <a:pt x="1496104" y="62707"/>
                </a:lnTo>
                <a:lnTo>
                  <a:pt x="0" y="62707"/>
                </a:lnTo>
                <a:close/>
              </a:path>
            </a:pathLst>
          </a:custGeom>
          <a:solidFill>
            <a:srgbClr val="00AF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00"/>
          </a:p>
        </p:txBody>
      </p:sp>
      <p:sp>
        <p:nvSpPr>
          <p:cNvPr id="102" name="Freeform 14">
            <a:extLst>
              <a:ext uri="{FF2B5EF4-FFF2-40B4-BE49-F238E27FC236}">
                <a16:creationId xmlns:a16="http://schemas.microsoft.com/office/drawing/2014/main" id="{80DB179C-1D81-E643-AE26-4C4A3B52409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7344" y="5953651"/>
            <a:ext cx="1693584" cy="102049"/>
          </a:xfrm>
          <a:custGeom>
            <a:avLst/>
            <a:gdLst>
              <a:gd name="connsiteX0" fmla="*/ 0 w 3239686"/>
              <a:gd name="connsiteY0" fmla="*/ 0 h 195212"/>
              <a:gd name="connsiteX1" fmla="*/ 3239686 w 3239686"/>
              <a:gd name="connsiteY1" fmla="*/ 0 h 195212"/>
              <a:gd name="connsiteX2" fmla="*/ 3239686 w 3239686"/>
              <a:gd name="connsiteY2" fmla="*/ 62707 h 195212"/>
              <a:gd name="connsiteX3" fmla="*/ 1743585 w 3239686"/>
              <a:gd name="connsiteY3" fmla="*/ 62707 h 195212"/>
              <a:gd name="connsiteX4" fmla="*/ 1619844 w 3239686"/>
              <a:gd name="connsiteY4" fmla="*/ 195212 h 195212"/>
              <a:gd name="connsiteX5" fmla="*/ 1496104 w 3239686"/>
              <a:gd name="connsiteY5" fmla="*/ 62707 h 195212"/>
              <a:gd name="connsiteX6" fmla="*/ 0 w 3239686"/>
              <a:gd name="connsiteY6" fmla="*/ 62707 h 19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9686" h="195212">
                <a:moveTo>
                  <a:pt x="0" y="0"/>
                </a:moveTo>
                <a:lnTo>
                  <a:pt x="3239686" y="0"/>
                </a:lnTo>
                <a:lnTo>
                  <a:pt x="3239686" y="62707"/>
                </a:lnTo>
                <a:lnTo>
                  <a:pt x="1743585" y="62707"/>
                </a:lnTo>
                <a:lnTo>
                  <a:pt x="1619844" y="195212"/>
                </a:lnTo>
                <a:lnTo>
                  <a:pt x="1496104" y="62707"/>
                </a:lnTo>
                <a:lnTo>
                  <a:pt x="0" y="62707"/>
                </a:lnTo>
                <a:close/>
              </a:path>
            </a:pathLst>
          </a:custGeom>
          <a:solidFill>
            <a:srgbClr val="00AF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00"/>
          </a:p>
        </p:txBody>
      </p:sp>
      <p:sp>
        <p:nvSpPr>
          <p:cNvPr id="103" name="Freeform 14">
            <a:extLst>
              <a:ext uri="{FF2B5EF4-FFF2-40B4-BE49-F238E27FC236}">
                <a16:creationId xmlns:a16="http://schemas.microsoft.com/office/drawing/2014/main" id="{54DB7C5A-6711-8C47-8288-B3A60D52CA3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7344" y="729363"/>
            <a:ext cx="1693584" cy="102049"/>
          </a:xfrm>
          <a:custGeom>
            <a:avLst/>
            <a:gdLst>
              <a:gd name="connsiteX0" fmla="*/ 0 w 3239686"/>
              <a:gd name="connsiteY0" fmla="*/ 0 h 195212"/>
              <a:gd name="connsiteX1" fmla="*/ 3239686 w 3239686"/>
              <a:gd name="connsiteY1" fmla="*/ 0 h 195212"/>
              <a:gd name="connsiteX2" fmla="*/ 3239686 w 3239686"/>
              <a:gd name="connsiteY2" fmla="*/ 62707 h 195212"/>
              <a:gd name="connsiteX3" fmla="*/ 1743585 w 3239686"/>
              <a:gd name="connsiteY3" fmla="*/ 62707 h 195212"/>
              <a:gd name="connsiteX4" fmla="*/ 1619844 w 3239686"/>
              <a:gd name="connsiteY4" fmla="*/ 195212 h 195212"/>
              <a:gd name="connsiteX5" fmla="*/ 1496104 w 3239686"/>
              <a:gd name="connsiteY5" fmla="*/ 62707 h 195212"/>
              <a:gd name="connsiteX6" fmla="*/ 0 w 3239686"/>
              <a:gd name="connsiteY6" fmla="*/ 62707 h 19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9686" h="195212">
                <a:moveTo>
                  <a:pt x="0" y="0"/>
                </a:moveTo>
                <a:lnTo>
                  <a:pt x="3239686" y="0"/>
                </a:lnTo>
                <a:lnTo>
                  <a:pt x="3239686" y="62707"/>
                </a:lnTo>
                <a:lnTo>
                  <a:pt x="1743585" y="62707"/>
                </a:lnTo>
                <a:lnTo>
                  <a:pt x="1619844" y="195212"/>
                </a:lnTo>
                <a:lnTo>
                  <a:pt x="1496104" y="62707"/>
                </a:lnTo>
                <a:lnTo>
                  <a:pt x="0" y="62707"/>
                </a:lnTo>
                <a:close/>
              </a:path>
            </a:pathLst>
          </a:custGeom>
          <a:solidFill>
            <a:srgbClr val="00AF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00"/>
          </a:p>
        </p:txBody>
      </p:sp>
      <p:sp>
        <p:nvSpPr>
          <p:cNvPr id="23" name="Rectangle : avec coin arrondi 22">
            <a:extLst>
              <a:ext uri="{FF2B5EF4-FFF2-40B4-BE49-F238E27FC236}">
                <a16:creationId xmlns:a16="http://schemas.microsoft.com/office/drawing/2014/main" id="{A69BA622-53D3-1B40-9024-AF88CEFA9133}"/>
              </a:ext>
            </a:extLst>
          </p:cNvPr>
          <p:cNvSpPr/>
          <p:nvPr/>
        </p:nvSpPr>
        <p:spPr>
          <a:xfrm flipV="1">
            <a:off x="-1" y="-4"/>
            <a:ext cx="11825553" cy="844689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68300" sx="99000" sy="99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B156D449-024E-4CA1-B1FB-925B6CA5627B}"/>
              </a:ext>
            </a:extLst>
          </p:cNvPr>
          <p:cNvSpPr txBox="1">
            <a:spLocks/>
          </p:cNvSpPr>
          <p:nvPr/>
        </p:nvSpPr>
        <p:spPr>
          <a:xfrm>
            <a:off x="546366" y="22562"/>
            <a:ext cx="7149159" cy="862431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3200" b="1" dirty="0">
                <a:solidFill>
                  <a:srgbClr val="006EB7"/>
                </a:solidFill>
                <a:latin typeface="Century Gothic" panose="020B0502020202020204" pitchFamily="34" charset="0"/>
              </a:rPr>
              <a:t>Questions clés de la présentation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AB906CFA-2CB9-B344-99E6-6BCD71A056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093" y="0"/>
            <a:ext cx="1130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86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68AA23-23B0-4035-B1A7-832DEABDB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949" y="-214739"/>
            <a:ext cx="10515600" cy="1325563"/>
          </a:xfrm>
        </p:spPr>
        <p:txBody>
          <a:bodyPr/>
          <a:lstStyle/>
          <a:p>
            <a:r>
              <a:rPr lang="fr-FR" sz="31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Dispositif de suivi de l’utilisation des résultats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0E0882-447D-482D-8CA0-6A4E71A1A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681" y="1035090"/>
            <a:ext cx="5157787" cy="823912"/>
          </a:xfrm>
        </p:spPr>
        <p:txBody>
          <a:bodyPr>
            <a:normAutofit/>
          </a:bodyPr>
          <a:lstStyle/>
          <a:p>
            <a:r>
              <a:rPr lang="fr-FR" sz="4000" dirty="0"/>
              <a:t>Fonctions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8F612E-82AE-491D-8A17-B0C585377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8681" y="2268038"/>
            <a:ext cx="5157787" cy="3684588"/>
          </a:xfrm>
        </p:spPr>
        <p:txBody>
          <a:bodyPr>
            <a:normAutofit fontScale="92500"/>
          </a:bodyPr>
          <a:lstStyle/>
          <a:p>
            <a:r>
              <a:rPr lang="fr-FR" sz="3200" dirty="0"/>
              <a:t>Définition des orientations du suivi des utilisations et des effets</a:t>
            </a:r>
          </a:p>
          <a:p>
            <a:r>
              <a:rPr lang="fr-FR" sz="3200" dirty="0"/>
              <a:t>Supervision de la mise en œuvre des travaux de suivi</a:t>
            </a:r>
          </a:p>
          <a:p>
            <a:r>
              <a:rPr lang="fr-FR" sz="3200" dirty="0"/>
              <a:t>Evaluation des acquis du suivi</a:t>
            </a:r>
          </a:p>
          <a:p>
            <a:r>
              <a:rPr lang="fr-FR" sz="3200" dirty="0"/>
              <a:t>Définition des leçons apprises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EA531F4-F7F2-4009-B978-CB1A639685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984037"/>
            <a:ext cx="5183188" cy="823912"/>
          </a:xfrm>
        </p:spPr>
        <p:txBody>
          <a:bodyPr>
            <a:normAutofit/>
          </a:bodyPr>
          <a:lstStyle/>
          <a:p>
            <a:r>
              <a:rPr lang="fr-FR" sz="4000" dirty="0"/>
              <a:t>Composition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26C875C-F35C-4BD2-9E69-B909585EAA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189375"/>
            <a:ext cx="6019800" cy="3684588"/>
          </a:xfrm>
        </p:spPr>
        <p:txBody>
          <a:bodyPr>
            <a:noAutofit/>
          </a:bodyPr>
          <a:lstStyle/>
          <a:p>
            <a:r>
              <a:rPr lang="fr-FR" sz="3200" dirty="0"/>
              <a:t>Coordination  LARTES</a:t>
            </a:r>
          </a:p>
          <a:p>
            <a:r>
              <a:rPr lang="fr-FR" sz="3200" dirty="0"/>
              <a:t>Responsable du programme</a:t>
            </a:r>
          </a:p>
          <a:p>
            <a:r>
              <a:rPr lang="fr-FR" sz="3200" dirty="0"/>
              <a:t>Chargé du suivi des travaux de LARTES</a:t>
            </a:r>
          </a:p>
          <a:p>
            <a:r>
              <a:rPr lang="fr-FR" sz="3200" dirty="0"/>
              <a:t>KM Manager (à recruter ultérieurement)</a:t>
            </a:r>
          </a:p>
          <a:p>
            <a:r>
              <a:rPr lang="fr-FR" sz="3200" dirty="0"/>
              <a:t>Personne ressource représentant le commanditaire ou le partenaire stratégique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CC46336-F99D-174B-930C-555B13C516DE}"/>
              </a:ext>
            </a:extLst>
          </p:cNvPr>
          <p:cNvSpPr txBox="1"/>
          <p:nvPr/>
        </p:nvSpPr>
        <p:spPr>
          <a:xfrm>
            <a:off x="272386" y="6583579"/>
            <a:ext cx="774410" cy="466408"/>
          </a:xfrm>
          <a:prstGeom prst="rect">
            <a:avLst/>
          </a:prstGeom>
          <a:solidFill>
            <a:srgbClr val="DEEBF7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461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EB5AA6-0A97-447F-9A36-CB94B0EA2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317" y="18255"/>
            <a:ext cx="10515600" cy="1325563"/>
          </a:xfrm>
        </p:spPr>
        <p:txBody>
          <a:bodyPr/>
          <a:lstStyle/>
          <a:p>
            <a:r>
              <a:rPr lang="fr-FR" sz="31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Missions du KM Manager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D56100-900B-49E4-9944-6CED7905A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083" y="859971"/>
            <a:ext cx="10671717" cy="5723608"/>
          </a:xfrm>
        </p:spPr>
        <p:txBody>
          <a:bodyPr>
            <a:noAutofit/>
          </a:bodyPr>
          <a:lstStyle/>
          <a:p>
            <a:r>
              <a:rPr lang="fr-FR" sz="3200" dirty="0"/>
              <a:t>Acquisition de nouvelles connaissances pour soutenir les travaux de recherche (recherche, veille, benchmarking)</a:t>
            </a:r>
          </a:p>
          <a:p>
            <a:r>
              <a:rPr lang="fr-FR" sz="3200" dirty="0"/>
              <a:t>Appui à l’édition (Editing et rewriting)</a:t>
            </a:r>
          </a:p>
          <a:p>
            <a:r>
              <a:rPr lang="fr-FR" sz="3200" dirty="0"/>
              <a:t>Diffusion des résultats sur internet et les réseaux sociaux</a:t>
            </a:r>
          </a:p>
          <a:p>
            <a:r>
              <a:rPr lang="fr-FR" sz="3200" dirty="0"/>
              <a:t>Organisation du travail collaboratif et les communautés de pratiques</a:t>
            </a:r>
          </a:p>
          <a:p>
            <a:r>
              <a:rPr lang="fr-FR" sz="3200" dirty="0"/>
              <a:t>Organisation des évènements de partage</a:t>
            </a:r>
          </a:p>
          <a:p>
            <a:r>
              <a:rPr lang="fr-FR" sz="3200" dirty="0"/>
              <a:t>Participation au </a:t>
            </a:r>
            <a:r>
              <a:rPr lang="fr-FR" sz="3200" dirty="0" err="1"/>
              <a:t>tracking</a:t>
            </a:r>
            <a:r>
              <a:rPr lang="fr-FR" sz="3200" dirty="0"/>
              <a:t> de l’utilisation et les effets en lien avec  le chargé de suivi</a:t>
            </a:r>
          </a:p>
          <a:p>
            <a:r>
              <a:rPr lang="fr-FR" sz="3200" dirty="0"/>
              <a:t>Représentation de LARTES à des évènements.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28DAF61-0F61-D943-A429-65D0ABD5D51F}"/>
              </a:ext>
            </a:extLst>
          </p:cNvPr>
          <p:cNvSpPr txBox="1"/>
          <p:nvPr/>
        </p:nvSpPr>
        <p:spPr>
          <a:xfrm>
            <a:off x="272386" y="6583579"/>
            <a:ext cx="774410" cy="466408"/>
          </a:xfrm>
          <a:prstGeom prst="rect">
            <a:avLst/>
          </a:prstGeom>
          <a:solidFill>
            <a:srgbClr val="DEEBF7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7762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909F3EF-9F50-9C4B-8290-9AD9E32C4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9" y="-2"/>
            <a:ext cx="12193469" cy="6857999"/>
          </a:xfrm>
          <a:prstGeom prst="rect">
            <a:avLst/>
          </a:prstGeom>
        </p:spPr>
      </p:pic>
      <p:sp>
        <p:nvSpPr>
          <p:cNvPr id="7" name="Rectangle : avec coin arrondi 6">
            <a:extLst>
              <a:ext uri="{FF2B5EF4-FFF2-40B4-BE49-F238E27FC236}">
                <a16:creationId xmlns:a16="http://schemas.microsoft.com/office/drawing/2014/main" id="{71765205-C531-8D45-B384-EEA759455653}"/>
              </a:ext>
            </a:extLst>
          </p:cNvPr>
          <p:cNvSpPr/>
          <p:nvPr/>
        </p:nvSpPr>
        <p:spPr>
          <a:xfrm flipV="1">
            <a:off x="0" y="0"/>
            <a:ext cx="12192000" cy="6858000"/>
          </a:xfrm>
          <a:prstGeom prst="round1Rect">
            <a:avLst>
              <a:gd name="adj" fmla="val 0"/>
            </a:avLst>
          </a:prstGeom>
          <a:gradFill>
            <a:gsLst>
              <a:gs pos="100000">
                <a:srgbClr val="006EB7">
                  <a:alpha val="78000"/>
                </a:srgbClr>
              </a:gs>
              <a:gs pos="0">
                <a:srgbClr val="006E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5136596-619C-194D-AC7B-D0C2E276F063}"/>
              </a:ext>
            </a:extLst>
          </p:cNvPr>
          <p:cNvSpPr txBox="1"/>
          <p:nvPr/>
        </p:nvSpPr>
        <p:spPr>
          <a:xfrm>
            <a:off x="509949" y="1455175"/>
            <a:ext cx="45995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MERCI DE VOTRE ATTENTION</a:t>
            </a:r>
          </a:p>
          <a:p>
            <a:endParaRPr lang="fr-SN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SN" sz="4000" b="1" dirty="0">
                <a:solidFill>
                  <a:schemeClr val="bg1"/>
                </a:solidFill>
                <a:latin typeface="Century Gothic" panose="020B0502020202020204" pitchFamily="34" charset="0"/>
                <a:hlinkClick r:id="rId3"/>
              </a:rPr>
              <a:t>www.lartes-ifan.org</a:t>
            </a:r>
            <a:endParaRPr lang="fr-SN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SN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Email: </a:t>
            </a:r>
            <a:endParaRPr lang="fr-FR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 : avec coin arrondi 8">
            <a:extLst>
              <a:ext uri="{FF2B5EF4-FFF2-40B4-BE49-F238E27FC236}">
                <a16:creationId xmlns:a16="http://schemas.microsoft.com/office/drawing/2014/main" id="{C2578F70-E182-1048-BA47-147A4B9FD8FD}"/>
              </a:ext>
            </a:extLst>
          </p:cNvPr>
          <p:cNvSpPr/>
          <p:nvPr/>
        </p:nvSpPr>
        <p:spPr>
          <a:xfrm flipH="1">
            <a:off x="3716594" y="5557228"/>
            <a:ext cx="8475400" cy="1300771"/>
          </a:xfrm>
          <a:prstGeom prst="round1Rect">
            <a:avLst>
              <a:gd name="adj" fmla="val 0"/>
            </a:avLst>
          </a:prstGeom>
          <a:solidFill>
            <a:srgbClr val="00AF41"/>
          </a:solidFill>
          <a:ln>
            <a:noFill/>
          </a:ln>
          <a:effectLst>
            <a:outerShdw blurRad="115287" sx="102000" sy="102000" algn="ctr" rotWithShape="0">
              <a:prstClr val="black">
                <a:alpha val="23665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107557D-68ED-0E48-9378-13ED8949C4A7}"/>
              </a:ext>
            </a:extLst>
          </p:cNvPr>
          <p:cNvSpPr txBox="1"/>
          <p:nvPr/>
        </p:nvSpPr>
        <p:spPr>
          <a:xfrm>
            <a:off x="4021395" y="5730559"/>
            <a:ext cx="7895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Management des connaissances: levier de performance organisationnelle</a:t>
            </a:r>
            <a:endParaRPr lang="fr-FR" sz="2800" b="1" dirty="0">
              <a:solidFill>
                <a:srgbClr val="242C5E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85BEC9-4814-9B41-A482-5DE249BAF48C}"/>
              </a:ext>
            </a:extLst>
          </p:cNvPr>
          <p:cNvSpPr/>
          <p:nvPr/>
        </p:nvSpPr>
        <p:spPr>
          <a:xfrm>
            <a:off x="-1" y="5557231"/>
            <a:ext cx="3716595" cy="13007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5287" sx="102000" sy="102000" algn="ctr" rotWithShape="0">
              <a:prstClr val="black">
                <a:alpha val="23665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178B6C18-7E52-8D48-9131-2862659E9544}"/>
              </a:ext>
            </a:extLst>
          </p:cNvPr>
          <p:cNvCxnSpPr/>
          <p:nvPr/>
        </p:nvCxnSpPr>
        <p:spPr>
          <a:xfrm>
            <a:off x="509949" y="3126658"/>
            <a:ext cx="1986805" cy="0"/>
          </a:xfrm>
          <a:prstGeom prst="line">
            <a:avLst/>
          </a:prstGeom>
          <a:ln w="6032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34920342-B672-204F-84EB-56346B3DC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948" y="5635484"/>
            <a:ext cx="1192696" cy="11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16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77E18CFB-3503-2D4B-870E-937DF0BB51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03"/>
          <a:stretch/>
        </p:blipFill>
        <p:spPr>
          <a:xfrm>
            <a:off x="-13816" y="0"/>
            <a:ext cx="9663948" cy="6858000"/>
          </a:xfrm>
          <a:prstGeom prst="rect">
            <a:avLst/>
          </a:prstGeom>
        </p:spPr>
      </p:pic>
      <p:sp>
        <p:nvSpPr>
          <p:cNvPr id="5" name="Rectangle : avec coins arrondis en haut 4">
            <a:extLst>
              <a:ext uri="{FF2B5EF4-FFF2-40B4-BE49-F238E27FC236}">
                <a16:creationId xmlns:a16="http://schemas.microsoft.com/office/drawing/2014/main" id="{BAB27E99-F642-9A49-B346-B1FF32950D19}"/>
              </a:ext>
            </a:extLst>
          </p:cNvPr>
          <p:cNvSpPr/>
          <p:nvPr/>
        </p:nvSpPr>
        <p:spPr>
          <a:xfrm rot="5400000" flipH="1" flipV="1">
            <a:off x="2667001" y="-2667004"/>
            <a:ext cx="6858000" cy="12192003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rgbClr val="006EB7">
                  <a:alpha val="77000"/>
                </a:srgbClr>
              </a:gs>
              <a:gs pos="85000">
                <a:srgbClr val="006EB7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CF4DD7B3-1C38-B64C-A969-E72958B3A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5611" y="6515735"/>
            <a:ext cx="471432" cy="365125"/>
          </a:xfrm>
        </p:spPr>
        <p:txBody>
          <a:bodyPr/>
          <a:lstStyle/>
          <a:p>
            <a:fld id="{69E737E6-4BFF-4DEF-8EF1-509D1DFEDD61}" type="slidenum">
              <a:rPr lang="fr-FR" sz="14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fld>
            <a:endParaRPr lang="fr-FR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88D4774-C393-FB42-AFA9-030AF4ED8CA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093" y="0"/>
            <a:ext cx="1130300" cy="6858000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8FE6A342-E72B-674E-B3F3-404174E7E41A}"/>
              </a:ext>
            </a:extLst>
          </p:cNvPr>
          <p:cNvSpPr txBox="1">
            <a:spLocks/>
          </p:cNvSpPr>
          <p:nvPr/>
        </p:nvSpPr>
        <p:spPr>
          <a:xfrm>
            <a:off x="1728044" y="2853836"/>
            <a:ext cx="95300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Qu’est ce que le Management des connaissances?</a:t>
            </a:r>
          </a:p>
          <a:p>
            <a:endParaRPr lang="fr-SN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8" name="Grupo 75">
            <a:extLst>
              <a:ext uri="{FF2B5EF4-FFF2-40B4-BE49-F238E27FC236}">
                <a16:creationId xmlns:a16="http://schemas.microsoft.com/office/drawing/2014/main" id="{D8642D4A-B7EB-4444-8D45-128F2214B22E}"/>
              </a:ext>
            </a:extLst>
          </p:cNvPr>
          <p:cNvGrpSpPr/>
          <p:nvPr/>
        </p:nvGrpSpPr>
        <p:grpSpPr>
          <a:xfrm>
            <a:off x="10077006" y="5198301"/>
            <a:ext cx="879497" cy="1104694"/>
            <a:chOff x="804774" y="17669400"/>
            <a:chExt cx="248686" cy="312362"/>
          </a:xfrm>
          <a:solidFill>
            <a:schemeClr val="bg1"/>
          </a:solidFill>
        </p:grpSpPr>
        <p:sp>
          <p:nvSpPr>
            <p:cNvPr id="21" name="Forma libre 627">
              <a:extLst>
                <a:ext uri="{FF2B5EF4-FFF2-40B4-BE49-F238E27FC236}">
                  <a16:creationId xmlns:a16="http://schemas.microsoft.com/office/drawing/2014/main" id="{FD43D91D-C954-A64D-898C-E3CAB2BC03BC}"/>
                </a:ext>
              </a:extLst>
            </p:cNvPr>
            <p:cNvSpPr/>
            <p:nvPr/>
          </p:nvSpPr>
          <p:spPr>
            <a:xfrm>
              <a:off x="804774" y="17722494"/>
              <a:ext cx="248686" cy="259268"/>
            </a:xfrm>
            <a:custGeom>
              <a:avLst/>
              <a:gdLst>
                <a:gd name="connsiteX0" fmla="*/ 182319 w 248685"/>
                <a:gd name="connsiteY0" fmla="*/ 150617 h 259268"/>
                <a:gd name="connsiteX1" fmla="*/ 219887 w 248685"/>
                <a:gd name="connsiteY1" fmla="*/ 89240 h 259268"/>
                <a:gd name="connsiteX2" fmla="*/ 219887 w 248685"/>
                <a:gd name="connsiteY2" fmla="*/ 58021 h 259268"/>
                <a:gd name="connsiteX3" fmla="*/ 213537 w 248685"/>
                <a:gd name="connsiteY3" fmla="*/ 51672 h 259268"/>
                <a:gd name="connsiteX4" fmla="*/ 90253 w 248685"/>
                <a:gd name="connsiteY4" fmla="*/ 51672 h 259268"/>
                <a:gd name="connsiteX5" fmla="*/ 13001 w 248685"/>
                <a:gd name="connsiteY5" fmla="*/ 878 h 259268"/>
                <a:gd name="connsiteX6" fmla="*/ 7710 w 248685"/>
                <a:gd name="connsiteY6" fmla="*/ 348 h 259268"/>
                <a:gd name="connsiteX7" fmla="*/ 3477 w 248685"/>
                <a:gd name="connsiteY7" fmla="*/ 4051 h 259268"/>
                <a:gd name="connsiteX8" fmla="*/ 14589 w 248685"/>
                <a:gd name="connsiteY8" fmla="*/ 45323 h 259268"/>
                <a:gd name="connsiteX9" fmla="*/ 50569 w 248685"/>
                <a:gd name="connsiteY9" fmla="*/ 69133 h 259268"/>
                <a:gd name="connsiteX10" fmla="*/ 68030 w 248685"/>
                <a:gd name="connsiteY10" fmla="*/ 74425 h 259268"/>
                <a:gd name="connsiteX11" fmla="*/ 81787 w 248685"/>
                <a:gd name="connsiteY11" fmla="*/ 71249 h 259268"/>
                <a:gd name="connsiteX12" fmla="*/ 81787 w 248685"/>
                <a:gd name="connsiteY12" fmla="*/ 89240 h 259268"/>
                <a:gd name="connsiteX13" fmla="*/ 119354 w 248685"/>
                <a:gd name="connsiteY13" fmla="*/ 150617 h 259268"/>
                <a:gd name="connsiteX14" fmla="*/ 50040 w 248685"/>
                <a:gd name="connsiteY14" fmla="*/ 244801 h 259268"/>
                <a:gd name="connsiteX15" fmla="*/ 50040 w 248685"/>
                <a:gd name="connsiteY15" fmla="*/ 245330 h 259268"/>
                <a:gd name="connsiteX16" fmla="*/ 50040 w 248685"/>
                <a:gd name="connsiteY16" fmla="*/ 245330 h 259268"/>
                <a:gd name="connsiteX17" fmla="*/ 50040 w 248685"/>
                <a:gd name="connsiteY17" fmla="*/ 245859 h 259268"/>
                <a:gd name="connsiteX18" fmla="*/ 50040 w 248685"/>
                <a:gd name="connsiteY18" fmla="*/ 246918 h 259268"/>
                <a:gd name="connsiteX19" fmla="*/ 66971 w 248685"/>
                <a:gd name="connsiteY19" fmla="*/ 261732 h 259268"/>
                <a:gd name="connsiteX20" fmla="*/ 233644 w 248685"/>
                <a:gd name="connsiteY20" fmla="*/ 261732 h 259268"/>
                <a:gd name="connsiteX21" fmla="*/ 250576 w 248685"/>
                <a:gd name="connsiteY21" fmla="*/ 246918 h 259268"/>
                <a:gd name="connsiteX22" fmla="*/ 250576 w 248685"/>
                <a:gd name="connsiteY22" fmla="*/ 245859 h 259268"/>
                <a:gd name="connsiteX23" fmla="*/ 250576 w 248685"/>
                <a:gd name="connsiteY23" fmla="*/ 245330 h 259268"/>
                <a:gd name="connsiteX24" fmla="*/ 250576 w 248685"/>
                <a:gd name="connsiteY24" fmla="*/ 245330 h 259268"/>
                <a:gd name="connsiteX25" fmla="*/ 250576 w 248685"/>
                <a:gd name="connsiteY25" fmla="*/ 244801 h 259268"/>
                <a:gd name="connsiteX26" fmla="*/ 182319 w 248685"/>
                <a:gd name="connsiteY26" fmla="*/ 150617 h 259268"/>
                <a:gd name="connsiteX27" fmla="*/ 57976 w 248685"/>
                <a:gd name="connsiteY27" fmla="*/ 58551 h 259268"/>
                <a:gd name="connsiteX28" fmla="*/ 21996 w 248685"/>
                <a:gd name="connsiteY28" fmla="*/ 34741 h 259268"/>
                <a:gd name="connsiteX29" fmla="*/ 13530 w 248685"/>
                <a:gd name="connsiteY29" fmla="*/ 16751 h 259268"/>
                <a:gd name="connsiteX30" fmla="*/ 78083 w 248685"/>
                <a:gd name="connsiteY30" fmla="*/ 59081 h 259268"/>
                <a:gd name="connsiteX31" fmla="*/ 57976 w 248685"/>
                <a:gd name="connsiteY31" fmla="*/ 58551 h 259268"/>
                <a:gd name="connsiteX32" fmla="*/ 95015 w 248685"/>
                <a:gd name="connsiteY32" fmla="*/ 89240 h 259268"/>
                <a:gd name="connsiteX33" fmla="*/ 95015 w 248685"/>
                <a:gd name="connsiteY33" fmla="*/ 64372 h 259268"/>
                <a:gd name="connsiteX34" fmla="*/ 207188 w 248685"/>
                <a:gd name="connsiteY34" fmla="*/ 64372 h 259268"/>
                <a:gd name="connsiteX35" fmla="*/ 207188 w 248685"/>
                <a:gd name="connsiteY35" fmla="*/ 89240 h 259268"/>
                <a:gd name="connsiteX36" fmla="*/ 151101 w 248685"/>
                <a:gd name="connsiteY36" fmla="*/ 145326 h 259268"/>
                <a:gd name="connsiteX37" fmla="*/ 95015 w 248685"/>
                <a:gd name="connsiteY37" fmla="*/ 89240 h 259268"/>
                <a:gd name="connsiteX38" fmla="*/ 234702 w 248685"/>
                <a:gd name="connsiteY38" fmla="*/ 249034 h 259268"/>
                <a:gd name="connsiteX39" fmla="*/ 68030 w 248685"/>
                <a:gd name="connsiteY39" fmla="*/ 249034 h 259268"/>
                <a:gd name="connsiteX40" fmla="*/ 63797 w 248685"/>
                <a:gd name="connsiteY40" fmla="*/ 245330 h 259268"/>
                <a:gd name="connsiteX41" fmla="*/ 151101 w 248685"/>
                <a:gd name="connsiteY41" fmla="*/ 158554 h 259268"/>
                <a:gd name="connsiteX42" fmla="*/ 238406 w 248685"/>
                <a:gd name="connsiteY42" fmla="*/ 245330 h 259268"/>
                <a:gd name="connsiteX43" fmla="*/ 234702 w 248685"/>
                <a:gd name="connsiteY43" fmla="*/ 249034 h 25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48685" h="259268">
                  <a:moveTo>
                    <a:pt x="182319" y="150617"/>
                  </a:moveTo>
                  <a:cubicBezTo>
                    <a:pt x="204542" y="138977"/>
                    <a:pt x="219887" y="116224"/>
                    <a:pt x="219887" y="89240"/>
                  </a:cubicBezTo>
                  <a:lnTo>
                    <a:pt x="219887" y="58021"/>
                  </a:lnTo>
                  <a:cubicBezTo>
                    <a:pt x="219887" y="54318"/>
                    <a:pt x="217241" y="51672"/>
                    <a:pt x="213537" y="51672"/>
                  </a:cubicBezTo>
                  <a:lnTo>
                    <a:pt x="90253" y="51672"/>
                  </a:lnTo>
                  <a:lnTo>
                    <a:pt x="13001" y="878"/>
                  </a:lnTo>
                  <a:cubicBezTo>
                    <a:pt x="11414" y="-182"/>
                    <a:pt x="9297" y="-182"/>
                    <a:pt x="7710" y="348"/>
                  </a:cubicBezTo>
                  <a:cubicBezTo>
                    <a:pt x="6123" y="878"/>
                    <a:pt x="4535" y="2464"/>
                    <a:pt x="3477" y="4051"/>
                  </a:cubicBezTo>
                  <a:cubicBezTo>
                    <a:pt x="-3931" y="18867"/>
                    <a:pt x="831" y="36328"/>
                    <a:pt x="14589" y="45323"/>
                  </a:cubicBezTo>
                  <a:lnTo>
                    <a:pt x="50569" y="69133"/>
                  </a:lnTo>
                  <a:cubicBezTo>
                    <a:pt x="55860" y="72837"/>
                    <a:pt x="62209" y="74425"/>
                    <a:pt x="68030" y="74425"/>
                  </a:cubicBezTo>
                  <a:cubicBezTo>
                    <a:pt x="72792" y="74425"/>
                    <a:pt x="77554" y="73367"/>
                    <a:pt x="81787" y="71249"/>
                  </a:cubicBezTo>
                  <a:lnTo>
                    <a:pt x="81787" y="89240"/>
                  </a:lnTo>
                  <a:cubicBezTo>
                    <a:pt x="81787" y="116224"/>
                    <a:pt x="97131" y="138977"/>
                    <a:pt x="119354" y="150617"/>
                  </a:cubicBezTo>
                  <a:cubicBezTo>
                    <a:pt x="79670" y="163845"/>
                    <a:pt x="50569" y="200883"/>
                    <a:pt x="50040" y="244801"/>
                  </a:cubicBezTo>
                  <a:cubicBezTo>
                    <a:pt x="50040" y="244801"/>
                    <a:pt x="50040" y="244801"/>
                    <a:pt x="50040" y="245330"/>
                  </a:cubicBezTo>
                  <a:cubicBezTo>
                    <a:pt x="50040" y="245330"/>
                    <a:pt x="50040" y="245330"/>
                    <a:pt x="50040" y="245330"/>
                  </a:cubicBezTo>
                  <a:cubicBezTo>
                    <a:pt x="50040" y="245330"/>
                    <a:pt x="50040" y="245859"/>
                    <a:pt x="50040" y="245859"/>
                  </a:cubicBezTo>
                  <a:cubicBezTo>
                    <a:pt x="50040" y="246388"/>
                    <a:pt x="50040" y="246918"/>
                    <a:pt x="50040" y="246918"/>
                  </a:cubicBezTo>
                  <a:cubicBezTo>
                    <a:pt x="51098" y="255383"/>
                    <a:pt x="57976" y="261732"/>
                    <a:pt x="66971" y="261732"/>
                  </a:cubicBezTo>
                  <a:lnTo>
                    <a:pt x="233644" y="261732"/>
                  </a:lnTo>
                  <a:cubicBezTo>
                    <a:pt x="242110" y="261732"/>
                    <a:pt x="249517" y="255383"/>
                    <a:pt x="250576" y="246918"/>
                  </a:cubicBezTo>
                  <a:cubicBezTo>
                    <a:pt x="250576" y="246388"/>
                    <a:pt x="250576" y="245859"/>
                    <a:pt x="250576" y="245859"/>
                  </a:cubicBezTo>
                  <a:cubicBezTo>
                    <a:pt x="250576" y="245859"/>
                    <a:pt x="250576" y="245330"/>
                    <a:pt x="250576" y="245330"/>
                  </a:cubicBezTo>
                  <a:cubicBezTo>
                    <a:pt x="250576" y="245330"/>
                    <a:pt x="250576" y="245330"/>
                    <a:pt x="250576" y="245330"/>
                  </a:cubicBezTo>
                  <a:cubicBezTo>
                    <a:pt x="250576" y="245330"/>
                    <a:pt x="250576" y="245330"/>
                    <a:pt x="250576" y="244801"/>
                  </a:cubicBezTo>
                  <a:cubicBezTo>
                    <a:pt x="251105" y="200883"/>
                    <a:pt x="222532" y="163845"/>
                    <a:pt x="182319" y="150617"/>
                  </a:cubicBezTo>
                  <a:close/>
                  <a:moveTo>
                    <a:pt x="57976" y="58551"/>
                  </a:moveTo>
                  <a:lnTo>
                    <a:pt x="21996" y="34741"/>
                  </a:lnTo>
                  <a:cubicBezTo>
                    <a:pt x="15647" y="30507"/>
                    <a:pt x="13001" y="23629"/>
                    <a:pt x="13530" y="16751"/>
                  </a:cubicBezTo>
                  <a:lnTo>
                    <a:pt x="78083" y="59081"/>
                  </a:lnTo>
                  <a:cubicBezTo>
                    <a:pt x="71733" y="62255"/>
                    <a:pt x="63797" y="62255"/>
                    <a:pt x="57976" y="58551"/>
                  </a:cubicBezTo>
                  <a:close/>
                  <a:moveTo>
                    <a:pt x="95015" y="89240"/>
                  </a:moveTo>
                  <a:lnTo>
                    <a:pt x="95015" y="64372"/>
                  </a:lnTo>
                  <a:lnTo>
                    <a:pt x="207188" y="64372"/>
                  </a:lnTo>
                  <a:lnTo>
                    <a:pt x="207188" y="89240"/>
                  </a:lnTo>
                  <a:cubicBezTo>
                    <a:pt x="207188" y="119929"/>
                    <a:pt x="181790" y="145326"/>
                    <a:pt x="151101" y="145326"/>
                  </a:cubicBezTo>
                  <a:cubicBezTo>
                    <a:pt x="120412" y="145856"/>
                    <a:pt x="95015" y="120458"/>
                    <a:pt x="95015" y="89240"/>
                  </a:cubicBezTo>
                  <a:close/>
                  <a:moveTo>
                    <a:pt x="234702" y="249034"/>
                  </a:moveTo>
                  <a:lnTo>
                    <a:pt x="68030" y="249034"/>
                  </a:lnTo>
                  <a:cubicBezTo>
                    <a:pt x="65913" y="249034"/>
                    <a:pt x="64326" y="247446"/>
                    <a:pt x="63797" y="245330"/>
                  </a:cubicBezTo>
                  <a:cubicBezTo>
                    <a:pt x="64326" y="197180"/>
                    <a:pt x="103481" y="158554"/>
                    <a:pt x="151101" y="158554"/>
                  </a:cubicBezTo>
                  <a:cubicBezTo>
                    <a:pt x="199251" y="158554"/>
                    <a:pt x="238406" y="197180"/>
                    <a:pt x="238406" y="245330"/>
                  </a:cubicBezTo>
                  <a:cubicBezTo>
                    <a:pt x="238406" y="247446"/>
                    <a:pt x="236819" y="249034"/>
                    <a:pt x="234702" y="249034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2" name="Forma libre 628">
              <a:extLst>
                <a:ext uri="{FF2B5EF4-FFF2-40B4-BE49-F238E27FC236}">
                  <a16:creationId xmlns:a16="http://schemas.microsoft.com/office/drawing/2014/main" id="{9EF4E8CF-FA26-FA4C-AC6A-5FC66EE0A393}"/>
                </a:ext>
              </a:extLst>
            </p:cNvPr>
            <p:cNvSpPr/>
            <p:nvPr/>
          </p:nvSpPr>
          <p:spPr>
            <a:xfrm>
              <a:off x="877565" y="17669400"/>
              <a:ext cx="148153" cy="89950"/>
            </a:xfrm>
            <a:custGeom>
              <a:avLst/>
              <a:gdLst>
                <a:gd name="connsiteX0" fmla="*/ 6349 w 148153"/>
                <a:gd name="connsiteY0" fmla="*/ 89950 h 89950"/>
                <a:gd name="connsiteX1" fmla="*/ 21165 w 148153"/>
                <a:gd name="connsiteY1" fmla="*/ 89950 h 89950"/>
                <a:gd name="connsiteX2" fmla="*/ 27514 w 148153"/>
                <a:gd name="connsiteY2" fmla="*/ 83601 h 89950"/>
                <a:gd name="connsiteX3" fmla="*/ 21165 w 148153"/>
                <a:gd name="connsiteY3" fmla="*/ 77252 h 89950"/>
                <a:gd name="connsiteX4" fmla="*/ 13228 w 148153"/>
                <a:gd name="connsiteY4" fmla="*/ 77252 h 89950"/>
                <a:gd name="connsiteX5" fmla="*/ 13228 w 148153"/>
                <a:gd name="connsiteY5" fmla="*/ 69845 h 89950"/>
                <a:gd name="connsiteX6" fmla="*/ 21165 w 148153"/>
                <a:gd name="connsiteY6" fmla="*/ 69845 h 89950"/>
                <a:gd name="connsiteX7" fmla="*/ 27514 w 148153"/>
                <a:gd name="connsiteY7" fmla="*/ 64554 h 89950"/>
                <a:gd name="connsiteX8" fmla="*/ 34922 w 148153"/>
                <a:gd name="connsiteY8" fmla="*/ 46563 h 89950"/>
                <a:gd name="connsiteX9" fmla="*/ 34393 w 148153"/>
                <a:gd name="connsiteY9" fmla="*/ 38098 h 89950"/>
                <a:gd name="connsiteX10" fmla="*/ 28572 w 148153"/>
                <a:gd name="connsiteY10" fmla="*/ 32277 h 89950"/>
                <a:gd name="connsiteX11" fmla="*/ 33864 w 148153"/>
                <a:gd name="connsiteY11" fmla="*/ 26986 h 89950"/>
                <a:gd name="connsiteX12" fmla="*/ 39684 w 148153"/>
                <a:gd name="connsiteY12" fmla="*/ 32806 h 89950"/>
                <a:gd name="connsiteX13" fmla="*/ 48150 w 148153"/>
                <a:gd name="connsiteY13" fmla="*/ 33335 h 89950"/>
                <a:gd name="connsiteX14" fmla="*/ 66140 w 148153"/>
                <a:gd name="connsiteY14" fmla="*/ 25928 h 89950"/>
                <a:gd name="connsiteX15" fmla="*/ 71431 w 148153"/>
                <a:gd name="connsiteY15" fmla="*/ 19578 h 89950"/>
                <a:gd name="connsiteX16" fmla="*/ 71431 w 148153"/>
                <a:gd name="connsiteY16" fmla="*/ 11642 h 89950"/>
                <a:gd name="connsiteX17" fmla="*/ 78839 w 148153"/>
                <a:gd name="connsiteY17" fmla="*/ 11642 h 89950"/>
                <a:gd name="connsiteX18" fmla="*/ 78839 w 148153"/>
                <a:gd name="connsiteY18" fmla="*/ 19578 h 89950"/>
                <a:gd name="connsiteX19" fmla="*/ 84130 w 148153"/>
                <a:gd name="connsiteY19" fmla="*/ 25928 h 89950"/>
                <a:gd name="connsiteX20" fmla="*/ 102120 w 148153"/>
                <a:gd name="connsiteY20" fmla="*/ 33335 h 89950"/>
                <a:gd name="connsiteX21" fmla="*/ 110586 w 148153"/>
                <a:gd name="connsiteY21" fmla="*/ 32806 h 89950"/>
                <a:gd name="connsiteX22" fmla="*/ 116406 w 148153"/>
                <a:gd name="connsiteY22" fmla="*/ 26986 h 89950"/>
                <a:gd name="connsiteX23" fmla="*/ 121697 w 148153"/>
                <a:gd name="connsiteY23" fmla="*/ 32277 h 89950"/>
                <a:gd name="connsiteX24" fmla="*/ 115877 w 148153"/>
                <a:gd name="connsiteY24" fmla="*/ 38098 h 89950"/>
                <a:gd name="connsiteX25" fmla="*/ 115348 w 148153"/>
                <a:gd name="connsiteY25" fmla="*/ 46563 h 89950"/>
                <a:gd name="connsiteX26" fmla="*/ 122756 w 148153"/>
                <a:gd name="connsiteY26" fmla="*/ 64554 h 89950"/>
                <a:gd name="connsiteX27" fmla="*/ 129105 w 148153"/>
                <a:gd name="connsiteY27" fmla="*/ 69845 h 89950"/>
                <a:gd name="connsiteX28" fmla="*/ 137042 w 148153"/>
                <a:gd name="connsiteY28" fmla="*/ 69845 h 89950"/>
                <a:gd name="connsiteX29" fmla="*/ 137042 w 148153"/>
                <a:gd name="connsiteY29" fmla="*/ 77252 h 89950"/>
                <a:gd name="connsiteX30" fmla="*/ 129105 w 148153"/>
                <a:gd name="connsiteY30" fmla="*/ 77252 h 89950"/>
                <a:gd name="connsiteX31" fmla="*/ 122756 w 148153"/>
                <a:gd name="connsiteY31" fmla="*/ 83601 h 89950"/>
                <a:gd name="connsiteX32" fmla="*/ 129105 w 148153"/>
                <a:gd name="connsiteY32" fmla="*/ 89950 h 89950"/>
                <a:gd name="connsiteX33" fmla="*/ 143920 w 148153"/>
                <a:gd name="connsiteY33" fmla="*/ 89950 h 89950"/>
                <a:gd name="connsiteX34" fmla="*/ 150270 w 148153"/>
                <a:gd name="connsiteY34" fmla="*/ 83601 h 89950"/>
                <a:gd name="connsiteX35" fmla="*/ 150270 w 148153"/>
                <a:gd name="connsiteY35" fmla="*/ 63494 h 89950"/>
                <a:gd name="connsiteX36" fmla="*/ 143920 w 148153"/>
                <a:gd name="connsiteY36" fmla="*/ 57145 h 89950"/>
                <a:gd name="connsiteX37" fmla="*/ 134396 w 148153"/>
                <a:gd name="connsiteY37" fmla="*/ 57145 h 89950"/>
                <a:gd name="connsiteX38" fmla="*/ 129105 w 148153"/>
                <a:gd name="connsiteY38" fmla="*/ 44447 h 89950"/>
                <a:gd name="connsiteX39" fmla="*/ 135984 w 148153"/>
                <a:gd name="connsiteY39" fmla="*/ 37568 h 89950"/>
                <a:gd name="connsiteX40" fmla="*/ 135984 w 148153"/>
                <a:gd name="connsiteY40" fmla="*/ 28573 h 89950"/>
                <a:gd name="connsiteX41" fmla="*/ 121697 w 148153"/>
                <a:gd name="connsiteY41" fmla="*/ 14287 h 89950"/>
                <a:gd name="connsiteX42" fmla="*/ 112702 w 148153"/>
                <a:gd name="connsiteY42" fmla="*/ 14287 h 89950"/>
                <a:gd name="connsiteX43" fmla="*/ 105824 w 148153"/>
                <a:gd name="connsiteY43" fmla="*/ 21165 h 89950"/>
                <a:gd name="connsiteX44" fmla="*/ 93125 w 148153"/>
                <a:gd name="connsiteY44" fmla="*/ 15874 h 89950"/>
                <a:gd name="connsiteX45" fmla="*/ 93125 w 148153"/>
                <a:gd name="connsiteY45" fmla="*/ 6350 h 89950"/>
                <a:gd name="connsiteX46" fmla="*/ 86775 w 148153"/>
                <a:gd name="connsiteY46" fmla="*/ 0 h 89950"/>
                <a:gd name="connsiteX47" fmla="*/ 66669 w 148153"/>
                <a:gd name="connsiteY47" fmla="*/ 0 h 89950"/>
                <a:gd name="connsiteX48" fmla="*/ 60320 w 148153"/>
                <a:gd name="connsiteY48" fmla="*/ 6350 h 89950"/>
                <a:gd name="connsiteX49" fmla="*/ 60320 w 148153"/>
                <a:gd name="connsiteY49" fmla="*/ 15874 h 89950"/>
                <a:gd name="connsiteX50" fmla="*/ 47621 w 148153"/>
                <a:gd name="connsiteY50" fmla="*/ 21165 h 89950"/>
                <a:gd name="connsiteX51" fmla="*/ 40742 w 148153"/>
                <a:gd name="connsiteY51" fmla="*/ 14287 h 89950"/>
                <a:gd name="connsiteX52" fmla="*/ 31747 w 148153"/>
                <a:gd name="connsiteY52" fmla="*/ 14287 h 89950"/>
                <a:gd name="connsiteX53" fmla="*/ 17461 w 148153"/>
                <a:gd name="connsiteY53" fmla="*/ 28573 h 89950"/>
                <a:gd name="connsiteX54" fmla="*/ 15344 w 148153"/>
                <a:gd name="connsiteY54" fmla="*/ 33335 h 89950"/>
                <a:gd name="connsiteX55" fmla="*/ 17461 w 148153"/>
                <a:gd name="connsiteY55" fmla="*/ 38098 h 89950"/>
                <a:gd name="connsiteX56" fmla="*/ 24339 w 148153"/>
                <a:gd name="connsiteY56" fmla="*/ 44975 h 89950"/>
                <a:gd name="connsiteX57" fmla="*/ 19048 w 148153"/>
                <a:gd name="connsiteY57" fmla="*/ 57675 h 89950"/>
                <a:gd name="connsiteX58" fmla="*/ 6349 w 148153"/>
                <a:gd name="connsiteY58" fmla="*/ 57675 h 89950"/>
                <a:gd name="connsiteX59" fmla="*/ 0 w 148153"/>
                <a:gd name="connsiteY59" fmla="*/ 64024 h 89950"/>
                <a:gd name="connsiteX60" fmla="*/ 0 w 148153"/>
                <a:gd name="connsiteY60" fmla="*/ 84131 h 89950"/>
                <a:gd name="connsiteX61" fmla="*/ 6349 w 148153"/>
                <a:gd name="connsiteY61" fmla="*/ 89950 h 8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8153" h="89950">
                  <a:moveTo>
                    <a:pt x="6349" y="89950"/>
                  </a:moveTo>
                  <a:lnTo>
                    <a:pt x="21165" y="89950"/>
                  </a:lnTo>
                  <a:cubicBezTo>
                    <a:pt x="24869" y="89950"/>
                    <a:pt x="27514" y="87305"/>
                    <a:pt x="27514" y="83601"/>
                  </a:cubicBezTo>
                  <a:cubicBezTo>
                    <a:pt x="27514" y="79897"/>
                    <a:pt x="24869" y="77252"/>
                    <a:pt x="21165" y="77252"/>
                  </a:cubicBezTo>
                  <a:lnTo>
                    <a:pt x="13228" y="77252"/>
                  </a:lnTo>
                  <a:lnTo>
                    <a:pt x="13228" y="69845"/>
                  </a:lnTo>
                  <a:lnTo>
                    <a:pt x="21165" y="69845"/>
                  </a:lnTo>
                  <a:cubicBezTo>
                    <a:pt x="24339" y="69845"/>
                    <a:pt x="26985" y="67727"/>
                    <a:pt x="27514" y="64554"/>
                  </a:cubicBezTo>
                  <a:cubicBezTo>
                    <a:pt x="28572" y="58203"/>
                    <a:pt x="31218" y="51854"/>
                    <a:pt x="34922" y="46563"/>
                  </a:cubicBezTo>
                  <a:cubicBezTo>
                    <a:pt x="36509" y="43917"/>
                    <a:pt x="36509" y="40743"/>
                    <a:pt x="34393" y="38098"/>
                  </a:cubicBezTo>
                  <a:lnTo>
                    <a:pt x="28572" y="32277"/>
                  </a:lnTo>
                  <a:lnTo>
                    <a:pt x="33864" y="26986"/>
                  </a:lnTo>
                  <a:lnTo>
                    <a:pt x="39684" y="32806"/>
                  </a:lnTo>
                  <a:cubicBezTo>
                    <a:pt x="41800" y="34922"/>
                    <a:pt x="45504" y="35452"/>
                    <a:pt x="48150" y="33335"/>
                  </a:cubicBezTo>
                  <a:cubicBezTo>
                    <a:pt x="53441" y="29631"/>
                    <a:pt x="59790" y="26986"/>
                    <a:pt x="66140" y="25928"/>
                  </a:cubicBezTo>
                  <a:cubicBezTo>
                    <a:pt x="69315" y="25398"/>
                    <a:pt x="71431" y="22752"/>
                    <a:pt x="71431" y="19578"/>
                  </a:cubicBezTo>
                  <a:lnTo>
                    <a:pt x="71431" y="11642"/>
                  </a:lnTo>
                  <a:lnTo>
                    <a:pt x="78839" y="11642"/>
                  </a:lnTo>
                  <a:lnTo>
                    <a:pt x="78839" y="19578"/>
                  </a:lnTo>
                  <a:cubicBezTo>
                    <a:pt x="78839" y="22752"/>
                    <a:pt x="80955" y="25398"/>
                    <a:pt x="84130" y="25928"/>
                  </a:cubicBezTo>
                  <a:cubicBezTo>
                    <a:pt x="90479" y="26986"/>
                    <a:pt x="96829" y="29631"/>
                    <a:pt x="102120" y="33335"/>
                  </a:cubicBezTo>
                  <a:cubicBezTo>
                    <a:pt x="104766" y="34922"/>
                    <a:pt x="107940" y="34922"/>
                    <a:pt x="110586" y="32806"/>
                  </a:cubicBezTo>
                  <a:lnTo>
                    <a:pt x="116406" y="26986"/>
                  </a:lnTo>
                  <a:lnTo>
                    <a:pt x="121697" y="32277"/>
                  </a:lnTo>
                  <a:lnTo>
                    <a:pt x="115877" y="38098"/>
                  </a:lnTo>
                  <a:cubicBezTo>
                    <a:pt x="113761" y="40214"/>
                    <a:pt x="113231" y="43917"/>
                    <a:pt x="115348" y="46563"/>
                  </a:cubicBezTo>
                  <a:cubicBezTo>
                    <a:pt x="119052" y="51854"/>
                    <a:pt x="121697" y="58203"/>
                    <a:pt x="122756" y="64554"/>
                  </a:cubicBezTo>
                  <a:cubicBezTo>
                    <a:pt x="123285" y="67727"/>
                    <a:pt x="125930" y="69845"/>
                    <a:pt x="129105" y="69845"/>
                  </a:cubicBezTo>
                  <a:lnTo>
                    <a:pt x="137042" y="69845"/>
                  </a:lnTo>
                  <a:lnTo>
                    <a:pt x="137042" y="77252"/>
                  </a:lnTo>
                  <a:lnTo>
                    <a:pt x="129105" y="77252"/>
                  </a:lnTo>
                  <a:cubicBezTo>
                    <a:pt x="125401" y="77252"/>
                    <a:pt x="122756" y="79897"/>
                    <a:pt x="122756" y="83601"/>
                  </a:cubicBezTo>
                  <a:cubicBezTo>
                    <a:pt x="122756" y="87305"/>
                    <a:pt x="125401" y="89950"/>
                    <a:pt x="129105" y="89950"/>
                  </a:cubicBezTo>
                  <a:lnTo>
                    <a:pt x="143920" y="89950"/>
                  </a:lnTo>
                  <a:cubicBezTo>
                    <a:pt x="147624" y="89950"/>
                    <a:pt x="150270" y="87305"/>
                    <a:pt x="150270" y="83601"/>
                  </a:cubicBezTo>
                  <a:lnTo>
                    <a:pt x="150270" y="63494"/>
                  </a:lnTo>
                  <a:cubicBezTo>
                    <a:pt x="150270" y="59791"/>
                    <a:pt x="147624" y="57145"/>
                    <a:pt x="143920" y="57145"/>
                  </a:cubicBezTo>
                  <a:lnTo>
                    <a:pt x="134396" y="57145"/>
                  </a:lnTo>
                  <a:cubicBezTo>
                    <a:pt x="133338" y="52384"/>
                    <a:pt x="131222" y="48150"/>
                    <a:pt x="129105" y="44447"/>
                  </a:cubicBezTo>
                  <a:lnTo>
                    <a:pt x="135984" y="37568"/>
                  </a:lnTo>
                  <a:cubicBezTo>
                    <a:pt x="138629" y="34922"/>
                    <a:pt x="138629" y="30689"/>
                    <a:pt x="135984" y="28573"/>
                  </a:cubicBezTo>
                  <a:lnTo>
                    <a:pt x="121697" y="14287"/>
                  </a:lnTo>
                  <a:cubicBezTo>
                    <a:pt x="119052" y="11642"/>
                    <a:pt x="114819" y="11642"/>
                    <a:pt x="112702" y="14287"/>
                  </a:cubicBezTo>
                  <a:lnTo>
                    <a:pt x="105824" y="21165"/>
                  </a:lnTo>
                  <a:cubicBezTo>
                    <a:pt x="101591" y="19049"/>
                    <a:pt x="97358" y="16933"/>
                    <a:pt x="93125" y="15874"/>
                  </a:cubicBezTo>
                  <a:lnTo>
                    <a:pt x="93125" y="6350"/>
                  </a:lnTo>
                  <a:cubicBezTo>
                    <a:pt x="93125" y="2646"/>
                    <a:pt x="90479" y="0"/>
                    <a:pt x="86775" y="0"/>
                  </a:cubicBezTo>
                  <a:lnTo>
                    <a:pt x="66669" y="0"/>
                  </a:lnTo>
                  <a:cubicBezTo>
                    <a:pt x="62965" y="0"/>
                    <a:pt x="60320" y="2646"/>
                    <a:pt x="60320" y="6350"/>
                  </a:cubicBezTo>
                  <a:lnTo>
                    <a:pt x="60320" y="15874"/>
                  </a:lnTo>
                  <a:cubicBezTo>
                    <a:pt x="56087" y="16933"/>
                    <a:pt x="51325" y="19049"/>
                    <a:pt x="47621" y="21165"/>
                  </a:cubicBezTo>
                  <a:lnTo>
                    <a:pt x="40742" y="14287"/>
                  </a:lnTo>
                  <a:cubicBezTo>
                    <a:pt x="38097" y="11642"/>
                    <a:pt x="33864" y="11642"/>
                    <a:pt x="31747" y="14287"/>
                  </a:cubicBezTo>
                  <a:lnTo>
                    <a:pt x="17461" y="28573"/>
                  </a:lnTo>
                  <a:cubicBezTo>
                    <a:pt x="16403" y="29631"/>
                    <a:pt x="15344" y="31219"/>
                    <a:pt x="15344" y="33335"/>
                  </a:cubicBezTo>
                  <a:cubicBezTo>
                    <a:pt x="15344" y="35452"/>
                    <a:pt x="15874" y="36510"/>
                    <a:pt x="17461" y="38098"/>
                  </a:cubicBezTo>
                  <a:lnTo>
                    <a:pt x="24339" y="44975"/>
                  </a:lnTo>
                  <a:cubicBezTo>
                    <a:pt x="22223" y="49208"/>
                    <a:pt x="20107" y="53442"/>
                    <a:pt x="19048" y="57675"/>
                  </a:cubicBezTo>
                  <a:lnTo>
                    <a:pt x="6349" y="57675"/>
                  </a:lnTo>
                  <a:cubicBezTo>
                    <a:pt x="2646" y="57675"/>
                    <a:pt x="0" y="60320"/>
                    <a:pt x="0" y="64024"/>
                  </a:cubicBezTo>
                  <a:lnTo>
                    <a:pt x="0" y="84131"/>
                  </a:lnTo>
                  <a:cubicBezTo>
                    <a:pt x="0" y="87305"/>
                    <a:pt x="3175" y="89950"/>
                    <a:pt x="6349" y="89950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3" name="Forma libre 629">
              <a:extLst>
                <a:ext uri="{FF2B5EF4-FFF2-40B4-BE49-F238E27FC236}">
                  <a16:creationId xmlns:a16="http://schemas.microsoft.com/office/drawing/2014/main" id="{5EBB0108-A421-E54D-B028-1555A84E5CB1}"/>
                </a:ext>
              </a:extLst>
            </p:cNvPr>
            <p:cNvSpPr/>
            <p:nvPr/>
          </p:nvSpPr>
          <p:spPr>
            <a:xfrm>
              <a:off x="911958" y="17702735"/>
              <a:ext cx="79368" cy="52912"/>
            </a:xfrm>
            <a:custGeom>
              <a:avLst/>
              <a:gdLst>
                <a:gd name="connsiteX0" fmla="*/ 70373 w 79367"/>
                <a:gd name="connsiteY0" fmla="*/ 56087 h 52911"/>
                <a:gd name="connsiteX1" fmla="*/ 78310 w 79367"/>
                <a:gd name="connsiteY1" fmla="*/ 51854 h 52911"/>
                <a:gd name="connsiteX2" fmla="*/ 80426 w 79367"/>
                <a:gd name="connsiteY2" fmla="*/ 40214 h 52911"/>
                <a:gd name="connsiteX3" fmla="*/ 40213 w 79367"/>
                <a:gd name="connsiteY3" fmla="*/ 0 h 52911"/>
                <a:gd name="connsiteX4" fmla="*/ 0 w 79367"/>
                <a:gd name="connsiteY4" fmla="*/ 40214 h 52911"/>
                <a:gd name="connsiteX5" fmla="*/ 2116 w 79367"/>
                <a:gd name="connsiteY5" fmla="*/ 53442 h 52911"/>
                <a:gd name="connsiteX6" fmla="*/ 8466 w 79367"/>
                <a:gd name="connsiteY6" fmla="*/ 57675 h 52911"/>
                <a:gd name="connsiteX7" fmla="*/ 10582 w 79367"/>
                <a:gd name="connsiteY7" fmla="*/ 57145 h 52911"/>
                <a:gd name="connsiteX8" fmla="*/ 14815 w 79367"/>
                <a:gd name="connsiteY8" fmla="*/ 48679 h 52911"/>
                <a:gd name="connsiteX9" fmla="*/ 13228 w 79367"/>
                <a:gd name="connsiteY9" fmla="*/ 39684 h 52911"/>
                <a:gd name="connsiteX10" fmla="*/ 40742 w 79367"/>
                <a:gd name="connsiteY10" fmla="*/ 12170 h 52911"/>
                <a:gd name="connsiteX11" fmla="*/ 68256 w 79367"/>
                <a:gd name="connsiteY11" fmla="*/ 39684 h 52911"/>
                <a:gd name="connsiteX12" fmla="*/ 66669 w 79367"/>
                <a:gd name="connsiteY12" fmla="*/ 47621 h 52911"/>
                <a:gd name="connsiteX13" fmla="*/ 70373 w 79367"/>
                <a:gd name="connsiteY13" fmla="*/ 56087 h 5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9367" h="52911">
                  <a:moveTo>
                    <a:pt x="70373" y="56087"/>
                  </a:moveTo>
                  <a:cubicBezTo>
                    <a:pt x="73548" y="57145"/>
                    <a:pt x="77251" y="55029"/>
                    <a:pt x="78310" y="51854"/>
                  </a:cubicBezTo>
                  <a:cubicBezTo>
                    <a:pt x="79368" y="47621"/>
                    <a:pt x="80426" y="43917"/>
                    <a:pt x="80426" y="40214"/>
                  </a:cubicBezTo>
                  <a:cubicBezTo>
                    <a:pt x="80426" y="17991"/>
                    <a:pt x="62436" y="0"/>
                    <a:pt x="40213" y="0"/>
                  </a:cubicBezTo>
                  <a:cubicBezTo>
                    <a:pt x="17990" y="0"/>
                    <a:pt x="0" y="17991"/>
                    <a:pt x="0" y="40214"/>
                  </a:cubicBezTo>
                  <a:cubicBezTo>
                    <a:pt x="0" y="44447"/>
                    <a:pt x="529" y="48679"/>
                    <a:pt x="2116" y="53442"/>
                  </a:cubicBezTo>
                  <a:cubicBezTo>
                    <a:pt x="3175" y="56087"/>
                    <a:pt x="5291" y="57675"/>
                    <a:pt x="8466" y="57675"/>
                  </a:cubicBezTo>
                  <a:cubicBezTo>
                    <a:pt x="8995" y="57675"/>
                    <a:pt x="10053" y="57675"/>
                    <a:pt x="10582" y="57145"/>
                  </a:cubicBezTo>
                  <a:cubicBezTo>
                    <a:pt x="13757" y="56087"/>
                    <a:pt x="15874" y="52384"/>
                    <a:pt x="14815" y="48679"/>
                  </a:cubicBezTo>
                  <a:cubicBezTo>
                    <a:pt x="13757" y="45505"/>
                    <a:pt x="13228" y="42330"/>
                    <a:pt x="13228" y="39684"/>
                  </a:cubicBezTo>
                  <a:cubicBezTo>
                    <a:pt x="13228" y="24340"/>
                    <a:pt x="25398" y="12170"/>
                    <a:pt x="40742" y="12170"/>
                  </a:cubicBezTo>
                  <a:cubicBezTo>
                    <a:pt x="56087" y="12170"/>
                    <a:pt x="68256" y="24340"/>
                    <a:pt x="68256" y="39684"/>
                  </a:cubicBezTo>
                  <a:cubicBezTo>
                    <a:pt x="68256" y="42330"/>
                    <a:pt x="67727" y="44447"/>
                    <a:pt x="66669" y="47621"/>
                  </a:cubicBezTo>
                  <a:cubicBezTo>
                    <a:pt x="65082" y="51854"/>
                    <a:pt x="66669" y="55029"/>
                    <a:pt x="70373" y="56087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sp>
        <p:nvSpPr>
          <p:cNvPr id="24" name="Freeform 14">
            <a:extLst>
              <a:ext uri="{FF2B5EF4-FFF2-40B4-BE49-F238E27FC236}">
                <a16:creationId xmlns:a16="http://schemas.microsoft.com/office/drawing/2014/main" id="{2D3F093A-A609-E14D-913D-7654A68E3EA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16686" y="3282496"/>
            <a:ext cx="1693584" cy="102049"/>
          </a:xfrm>
          <a:custGeom>
            <a:avLst/>
            <a:gdLst>
              <a:gd name="connsiteX0" fmla="*/ 0 w 3239686"/>
              <a:gd name="connsiteY0" fmla="*/ 0 h 195212"/>
              <a:gd name="connsiteX1" fmla="*/ 3239686 w 3239686"/>
              <a:gd name="connsiteY1" fmla="*/ 0 h 195212"/>
              <a:gd name="connsiteX2" fmla="*/ 3239686 w 3239686"/>
              <a:gd name="connsiteY2" fmla="*/ 62707 h 195212"/>
              <a:gd name="connsiteX3" fmla="*/ 1743585 w 3239686"/>
              <a:gd name="connsiteY3" fmla="*/ 62707 h 195212"/>
              <a:gd name="connsiteX4" fmla="*/ 1619844 w 3239686"/>
              <a:gd name="connsiteY4" fmla="*/ 195212 h 195212"/>
              <a:gd name="connsiteX5" fmla="*/ 1496104 w 3239686"/>
              <a:gd name="connsiteY5" fmla="*/ 62707 h 195212"/>
              <a:gd name="connsiteX6" fmla="*/ 0 w 3239686"/>
              <a:gd name="connsiteY6" fmla="*/ 62707 h 19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9686" h="195212">
                <a:moveTo>
                  <a:pt x="0" y="0"/>
                </a:moveTo>
                <a:lnTo>
                  <a:pt x="3239686" y="0"/>
                </a:lnTo>
                <a:lnTo>
                  <a:pt x="3239686" y="62707"/>
                </a:lnTo>
                <a:lnTo>
                  <a:pt x="1743585" y="62707"/>
                </a:lnTo>
                <a:lnTo>
                  <a:pt x="1619844" y="195212"/>
                </a:lnTo>
                <a:lnTo>
                  <a:pt x="1496104" y="62707"/>
                </a:lnTo>
                <a:lnTo>
                  <a:pt x="0" y="62707"/>
                </a:lnTo>
                <a:close/>
              </a:path>
            </a:pathLst>
          </a:custGeom>
          <a:solidFill>
            <a:srgbClr val="00AF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CEF66C-5841-F243-B2F0-07A6DE38491D}"/>
              </a:ext>
            </a:extLst>
          </p:cNvPr>
          <p:cNvSpPr/>
          <p:nvPr/>
        </p:nvSpPr>
        <p:spPr>
          <a:xfrm>
            <a:off x="-13816" y="2485814"/>
            <a:ext cx="1426270" cy="1693585"/>
          </a:xfrm>
          <a:prstGeom prst="rect">
            <a:avLst/>
          </a:prstGeom>
          <a:solidFill>
            <a:srgbClr val="00A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B795FD82-C33C-254B-8CDD-2A8F3D02AA52}"/>
              </a:ext>
            </a:extLst>
          </p:cNvPr>
          <p:cNvSpPr txBox="1">
            <a:spLocks/>
          </p:cNvSpPr>
          <p:nvPr/>
        </p:nvSpPr>
        <p:spPr>
          <a:xfrm>
            <a:off x="232393" y="2224610"/>
            <a:ext cx="820724" cy="22159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lvl="0">
              <a:defRPr sz="3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algn="r"/>
            <a:r>
              <a:rPr lang="fr-FR" sz="13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81639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 : coins arrondis 140">
            <a:extLst>
              <a:ext uri="{FF2B5EF4-FFF2-40B4-BE49-F238E27FC236}">
                <a16:creationId xmlns:a16="http://schemas.microsoft.com/office/drawing/2014/main" id="{82FC3CA8-D771-3F41-B40B-24A5F303E202}"/>
              </a:ext>
            </a:extLst>
          </p:cNvPr>
          <p:cNvSpPr/>
          <p:nvPr/>
        </p:nvSpPr>
        <p:spPr>
          <a:xfrm>
            <a:off x="303382" y="991282"/>
            <a:ext cx="11496679" cy="156054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C05F2E-EFD4-43B3-99D3-58E6A9A4C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6146" y="1198396"/>
            <a:ext cx="9522882" cy="1230746"/>
          </a:xfrm>
        </p:spPr>
        <p:txBody>
          <a:bodyPr>
            <a:normAutofit fontScale="92500"/>
          </a:bodyPr>
          <a:lstStyle/>
          <a:p>
            <a:r>
              <a:rPr lang="fr-FR" sz="1800" b="1" dirty="0">
                <a:solidFill>
                  <a:srgbClr val="006EB7"/>
                </a:solidFill>
                <a:latin typeface="Century Gothic" panose="020B0502020202020204" pitchFamily="34" charset="0"/>
              </a:rPr>
              <a:t>Processus d’identification, de création, d’analyse, de représentation, de diffusion et d’application des connaissances pour créer de la valeur organisationnelle (ISO 30401</a:t>
            </a:r>
          </a:p>
          <a:p>
            <a:r>
              <a:rPr lang="fr-FR" sz="1800" b="1" dirty="0">
                <a:solidFill>
                  <a:srgbClr val="006EB7"/>
                </a:solidFill>
                <a:latin typeface="Century Gothic" panose="020B0502020202020204" pitchFamily="34" charset="0"/>
              </a:rPr>
              <a:t>Utilisation d’une approche systématique et holistique pour partager les évidences scientifiques et œuvrer à leur utilisation par les décideurs et autres acteurs.</a:t>
            </a:r>
          </a:p>
          <a:p>
            <a:endParaRPr lang="fr-FR" sz="1800" b="1" dirty="0">
              <a:solidFill>
                <a:srgbClr val="006EB7"/>
              </a:solidFill>
              <a:latin typeface="Century Gothic" panose="020B0502020202020204" pitchFamily="34" charset="0"/>
            </a:endParaRPr>
          </a:p>
          <a:p>
            <a:endParaRPr lang="fr-FR" sz="1800" b="1" dirty="0">
              <a:solidFill>
                <a:srgbClr val="006EB7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fr-FR" sz="1800" b="1" dirty="0">
              <a:solidFill>
                <a:srgbClr val="006EB7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fr-FR" sz="1800" b="1" dirty="0">
              <a:solidFill>
                <a:srgbClr val="006EB7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121F533-255F-8140-955C-F1CDA6780636}"/>
              </a:ext>
            </a:extLst>
          </p:cNvPr>
          <p:cNvSpPr txBox="1"/>
          <p:nvPr/>
        </p:nvSpPr>
        <p:spPr>
          <a:xfrm>
            <a:off x="272386" y="-55447"/>
            <a:ext cx="7504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SN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7F6AAF6-9CA0-F549-9042-6BA250655F73}"/>
              </a:ext>
            </a:extLst>
          </p:cNvPr>
          <p:cNvSpPr txBox="1"/>
          <p:nvPr/>
        </p:nvSpPr>
        <p:spPr>
          <a:xfrm>
            <a:off x="1597271" y="82097"/>
            <a:ext cx="9831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C’est quoi le management des connaissances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CB85687-6F64-2148-9FB0-8F6744985735}"/>
              </a:ext>
            </a:extLst>
          </p:cNvPr>
          <p:cNvSpPr/>
          <p:nvPr/>
        </p:nvSpPr>
        <p:spPr>
          <a:xfrm>
            <a:off x="347661" y="2799280"/>
            <a:ext cx="11496679" cy="370530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reeform 34">
            <a:extLst>
              <a:ext uri="{FF2B5EF4-FFF2-40B4-BE49-F238E27FC236}">
                <a16:creationId xmlns:a16="http://schemas.microsoft.com/office/drawing/2014/main" id="{28B0A68F-F9E9-E64E-AC1E-7356BF747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824" y="3172505"/>
            <a:ext cx="1891904" cy="1440552"/>
          </a:xfrm>
          <a:custGeom>
            <a:avLst/>
            <a:gdLst>
              <a:gd name="connsiteX0" fmla="*/ 0 w 4805225"/>
              <a:gd name="connsiteY0" fmla="*/ 0 h 3658841"/>
              <a:gd name="connsiteX1" fmla="*/ 4805225 w 4805225"/>
              <a:gd name="connsiteY1" fmla="*/ 0 h 3658841"/>
              <a:gd name="connsiteX2" fmla="*/ 4805225 w 4805225"/>
              <a:gd name="connsiteY2" fmla="*/ 2737573 h 3658841"/>
              <a:gd name="connsiteX3" fmla="*/ 3436807 w 4805225"/>
              <a:gd name="connsiteY3" fmla="*/ 2737573 h 3658841"/>
              <a:gd name="connsiteX4" fmla="*/ 2377152 w 4805225"/>
              <a:gd name="connsiteY4" fmla="*/ 3658841 h 3658841"/>
              <a:gd name="connsiteX5" fmla="*/ 1316688 w 4805225"/>
              <a:gd name="connsiteY5" fmla="*/ 2737573 h 3658841"/>
              <a:gd name="connsiteX6" fmla="*/ 0 w 4805225"/>
              <a:gd name="connsiteY6" fmla="*/ 2737573 h 36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5225" h="3658841">
                <a:moveTo>
                  <a:pt x="0" y="0"/>
                </a:moveTo>
                <a:lnTo>
                  <a:pt x="4805225" y="0"/>
                </a:lnTo>
                <a:lnTo>
                  <a:pt x="4805225" y="2737573"/>
                </a:lnTo>
                <a:lnTo>
                  <a:pt x="3436807" y="2737573"/>
                </a:lnTo>
                <a:cubicBezTo>
                  <a:pt x="3364062" y="3257657"/>
                  <a:pt x="2917083" y="3658841"/>
                  <a:pt x="2377152" y="3658841"/>
                </a:cubicBezTo>
                <a:cubicBezTo>
                  <a:pt x="1836412" y="3658841"/>
                  <a:pt x="1389434" y="3257657"/>
                  <a:pt x="1316688" y="2737573"/>
                </a:cubicBezTo>
                <a:lnTo>
                  <a:pt x="0" y="2737573"/>
                </a:lnTo>
                <a:close/>
              </a:path>
            </a:pathLst>
          </a:custGeom>
          <a:solidFill>
            <a:srgbClr val="006EB7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00"/>
          </a:p>
        </p:txBody>
      </p:sp>
      <p:sp>
        <p:nvSpPr>
          <p:cNvPr id="29" name="Freeform 36">
            <a:extLst>
              <a:ext uri="{FF2B5EF4-FFF2-40B4-BE49-F238E27FC236}">
                <a16:creationId xmlns:a16="http://schemas.microsoft.com/office/drawing/2014/main" id="{9C38AA8F-AE66-1249-A6D4-0F3B77457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420" y="3172505"/>
            <a:ext cx="1891904" cy="1440553"/>
          </a:xfrm>
          <a:custGeom>
            <a:avLst/>
            <a:gdLst>
              <a:gd name="connsiteX0" fmla="*/ 0 w 4805225"/>
              <a:gd name="connsiteY0" fmla="*/ 0 h 3658842"/>
              <a:gd name="connsiteX1" fmla="*/ 1094014 w 4805225"/>
              <a:gd name="connsiteY1" fmla="*/ 0 h 3658842"/>
              <a:gd name="connsiteX2" fmla="*/ 4805225 w 4805225"/>
              <a:gd name="connsiteY2" fmla="*/ 2701549 h 3658842"/>
              <a:gd name="connsiteX3" fmla="*/ 4805225 w 4805225"/>
              <a:gd name="connsiteY3" fmla="*/ 2737573 h 3658842"/>
              <a:gd name="connsiteX4" fmla="*/ 3436807 w 4805225"/>
              <a:gd name="connsiteY4" fmla="*/ 2737573 h 3658842"/>
              <a:gd name="connsiteX5" fmla="*/ 2377152 w 4805225"/>
              <a:gd name="connsiteY5" fmla="*/ 3658842 h 3658842"/>
              <a:gd name="connsiteX6" fmla="*/ 1316689 w 4805225"/>
              <a:gd name="connsiteY6" fmla="*/ 2737573 h 3658842"/>
              <a:gd name="connsiteX7" fmla="*/ 0 w 4805225"/>
              <a:gd name="connsiteY7" fmla="*/ 2737573 h 365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5225" h="3658842">
                <a:moveTo>
                  <a:pt x="0" y="0"/>
                </a:moveTo>
                <a:lnTo>
                  <a:pt x="1094014" y="0"/>
                </a:lnTo>
                <a:lnTo>
                  <a:pt x="4805225" y="2701549"/>
                </a:lnTo>
                <a:lnTo>
                  <a:pt x="4805225" y="2737573"/>
                </a:lnTo>
                <a:lnTo>
                  <a:pt x="3436807" y="2737573"/>
                </a:lnTo>
                <a:cubicBezTo>
                  <a:pt x="3364062" y="3257657"/>
                  <a:pt x="2917082" y="3658842"/>
                  <a:pt x="2377152" y="3658842"/>
                </a:cubicBezTo>
                <a:cubicBezTo>
                  <a:pt x="1836413" y="3658842"/>
                  <a:pt x="1389434" y="3257657"/>
                  <a:pt x="1316689" y="2737573"/>
                </a:cubicBezTo>
                <a:lnTo>
                  <a:pt x="0" y="2737573"/>
                </a:lnTo>
                <a:close/>
              </a:path>
            </a:pathLst>
          </a:custGeom>
          <a:solidFill>
            <a:schemeClr val="accent6">
              <a:lumMod val="10000"/>
              <a:alpha val="1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00"/>
          </a:p>
        </p:txBody>
      </p:sp>
      <p:sp>
        <p:nvSpPr>
          <p:cNvPr id="30" name="Freeform 38">
            <a:extLst>
              <a:ext uri="{FF2B5EF4-FFF2-40B4-BE49-F238E27FC236}">
                <a16:creationId xmlns:a16="http://schemas.microsoft.com/office/drawing/2014/main" id="{8C0493B4-5E93-FC43-985B-BF9208E2F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420" y="3172505"/>
            <a:ext cx="1371232" cy="1440553"/>
          </a:xfrm>
          <a:custGeom>
            <a:avLst/>
            <a:gdLst>
              <a:gd name="connsiteX0" fmla="*/ 0 w 3482775"/>
              <a:gd name="connsiteY0" fmla="*/ 0 h 3658842"/>
              <a:gd name="connsiteX1" fmla="*/ 631249 w 3482775"/>
              <a:gd name="connsiteY1" fmla="*/ 0 h 3658842"/>
              <a:gd name="connsiteX2" fmla="*/ 3482775 w 3482775"/>
              <a:gd name="connsiteY2" fmla="*/ 2737573 h 3658842"/>
              <a:gd name="connsiteX3" fmla="*/ 3436807 w 3482775"/>
              <a:gd name="connsiteY3" fmla="*/ 2737573 h 3658842"/>
              <a:gd name="connsiteX4" fmla="*/ 2377152 w 3482775"/>
              <a:gd name="connsiteY4" fmla="*/ 3658842 h 3658842"/>
              <a:gd name="connsiteX5" fmla="*/ 1316689 w 3482775"/>
              <a:gd name="connsiteY5" fmla="*/ 2737573 h 3658842"/>
              <a:gd name="connsiteX6" fmla="*/ 0 w 3482775"/>
              <a:gd name="connsiteY6" fmla="*/ 2737573 h 365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2775" h="3658842">
                <a:moveTo>
                  <a:pt x="0" y="0"/>
                </a:moveTo>
                <a:lnTo>
                  <a:pt x="631249" y="0"/>
                </a:lnTo>
                <a:lnTo>
                  <a:pt x="3482775" y="2737573"/>
                </a:lnTo>
                <a:lnTo>
                  <a:pt x="3436807" y="2737573"/>
                </a:lnTo>
                <a:cubicBezTo>
                  <a:pt x="3364062" y="3257657"/>
                  <a:pt x="2917082" y="3658842"/>
                  <a:pt x="2377152" y="3658842"/>
                </a:cubicBezTo>
                <a:cubicBezTo>
                  <a:pt x="1836413" y="3658842"/>
                  <a:pt x="1389434" y="3257657"/>
                  <a:pt x="1316689" y="2737573"/>
                </a:cubicBezTo>
                <a:lnTo>
                  <a:pt x="0" y="2737573"/>
                </a:lnTo>
                <a:close/>
              </a:path>
            </a:pathLst>
          </a:custGeom>
          <a:solidFill>
            <a:schemeClr val="accent6">
              <a:lumMod val="10000"/>
              <a:alpha val="1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00"/>
          </a:p>
        </p:txBody>
      </p:sp>
      <p:sp>
        <p:nvSpPr>
          <p:cNvPr id="31" name="Freeform 40">
            <a:extLst>
              <a:ext uri="{FF2B5EF4-FFF2-40B4-BE49-F238E27FC236}">
                <a16:creationId xmlns:a16="http://schemas.microsoft.com/office/drawing/2014/main" id="{E0DF4099-1E1D-4D49-B416-5A7F0637C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420" y="3172505"/>
            <a:ext cx="1006879" cy="1440553"/>
          </a:xfrm>
          <a:custGeom>
            <a:avLst/>
            <a:gdLst>
              <a:gd name="connsiteX0" fmla="*/ 0 w 2557359"/>
              <a:gd name="connsiteY0" fmla="*/ 0 h 3658842"/>
              <a:gd name="connsiteX1" fmla="*/ 223645 w 2557359"/>
              <a:gd name="connsiteY1" fmla="*/ 0 h 3658842"/>
              <a:gd name="connsiteX2" fmla="*/ 2557359 w 2557359"/>
              <a:gd name="connsiteY2" fmla="*/ 3643013 h 3658842"/>
              <a:gd name="connsiteX3" fmla="*/ 2477231 w 2557359"/>
              <a:gd name="connsiteY3" fmla="*/ 3654209 h 3658842"/>
              <a:gd name="connsiteX4" fmla="*/ 2377152 w 2557359"/>
              <a:gd name="connsiteY4" fmla="*/ 3658842 h 3658842"/>
              <a:gd name="connsiteX5" fmla="*/ 1316689 w 2557359"/>
              <a:gd name="connsiteY5" fmla="*/ 2737573 h 3658842"/>
              <a:gd name="connsiteX6" fmla="*/ 0 w 2557359"/>
              <a:gd name="connsiteY6" fmla="*/ 2737573 h 365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7359" h="3658842">
                <a:moveTo>
                  <a:pt x="0" y="0"/>
                </a:moveTo>
                <a:lnTo>
                  <a:pt x="223645" y="0"/>
                </a:lnTo>
                <a:lnTo>
                  <a:pt x="2557359" y="3643013"/>
                </a:lnTo>
                <a:lnTo>
                  <a:pt x="2477231" y="3654209"/>
                </a:lnTo>
                <a:cubicBezTo>
                  <a:pt x="2444280" y="3657275"/>
                  <a:pt x="2410897" y="3658842"/>
                  <a:pt x="2377152" y="3658842"/>
                </a:cubicBezTo>
                <a:cubicBezTo>
                  <a:pt x="1836413" y="3658842"/>
                  <a:pt x="1389433" y="3257657"/>
                  <a:pt x="1316689" y="2737573"/>
                </a:cubicBezTo>
                <a:lnTo>
                  <a:pt x="0" y="2737573"/>
                </a:lnTo>
                <a:close/>
              </a:path>
            </a:pathLst>
          </a:custGeom>
          <a:solidFill>
            <a:schemeClr val="accent6">
              <a:lumMod val="10000"/>
              <a:alpha val="1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00"/>
          </a:p>
        </p:txBody>
      </p:sp>
      <p:sp>
        <p:nvSpPr>
          <p:cNvPr id="32" name="Freeform 14">
            <a:extLst>
              <a:ext uri="{FF2B5EF4-FFF2-40B4-BE49-F238E27FC236}">
                <a16:creationId xmlns:a16="http://schemas.microsoft.com/office/drawing/2014/main" id="{52E79FED-A0D2-9F47-A643-B9A80B3C8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99" y="3871759"/>
            <a:ext cx="1578872" cy="95137"/>
          </a:xfrm>
          <a:custGeom>
            <a:avLst/>
            <a:gdLst>
              <a:gd name="connsiteX0" fmla="*/ 0 w 3239686"/>
              <a:gd name="connsiteY0" fmla="*/ 0 h 195212"/>
              <a:gd name="connsiteX1" fmla="*/ 3239686 w 3239686"/>
              <a:gd name="connsiteY1" fmla="*/ 0 h 195212"/>
              <a:gd name="connsiteX2" fmla="*/ 3239686 w 3239686"/>
              <a:gd name="connsiteY2" fmla="*/ 62707 h 195212"/>
              <a:gd name="connsiteX3" fmla="*/ 1743585 w 3239686"/>
              <a:gd name="connsiteY3" fmla="*/ 62707 h 195212"/>
              <a:gd name="connsiteX4" fmla="*/ 1619844 w 3239686"/>
              <a:gd name="connsiteY4" fmla="*/ 195212 h 195212"/>
              <a:gd name="connsiteX5" fmla="*/ 1496104 w 3239686"/>
              <a:gd name="connsiteY5" fmla="*/ 62707 h 195212"/>
              <a:gd name="connsiteX6" fmla="*/ 0 w 3239686"/>
              <a:gd name="connsiteY6" fmla="*/ 62707 h 19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9686" h="195212">
                <a:moveTo>
                  <a:pt x="0" y="0"/>
                </a:moveTo>
                <a:lnTo>
                  <a:pt x="3239686" y="0"/>
                </a:lnTo>
                <a:lnTo>
                  <a:pt x="3239686" y="62707"/>
                </a:lnTo>
                <a:lnTo>
                  <a:pt x="1743585" y="62707"/>
                </a:lnTo>
                <a:lnTo>
                  <a:pt x="1619844" y="195212"/>
                </a:lnTo>
                <a:lnTo>
                  <a:pt x="1496104" y="62707"/>
                </a:lnTo>
                <a:lnTo>
                  <a:pt x="0" y="627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00"/>
          </a:p>
        </p:txBody>
      </p:sp>
      <p:sp>
        <p:nvSpPr>
          <p:cNvPr id="33" name="TextBox 31">
            <a:extLst>
              <a:ext uri="{FF2B5EF4-FFF2-40B4-BE49-F238E27FC236}">
                <a16:creationId xmlns:a16="http://schemas.microsoft.com/office/drawing/2014/main" id="{F5164CFE-9244-BD42-A94D-EEA3A82AD82D}"/>
              </a:ext>
            </a:extLst>
          </p:cNvPr>
          <p:cNvSpPr txBox="1"/>
          <p:nvPr/>
        </p:nvSpPr>
        <p:spPr>
          <a:xfrm>
            <a:off x="994146" y="3400264"/>
            <a:ext cx="1311578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PLANIFICATION</a:t>
            </a:r>
          </a:p>
        </p:txBody>
      </p:sp>
      <p:sp>
        <p:nvSpPr>
          <p:cNvPr id="51" name="Freeform 66">
            <a:extLst>
              <a:ext uri="{FF2B5EF4-FFF2-40B4-BE49-F238E27FC236}">
                <a16:creationId xmlns:a16="http://schemas.microsoft.com/office/drawing/2014/main" id="{6D3D4DBA-5496-1847-912E-A1A31A4AA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4584" y="3172505"/>
            <a:ext cx="1891904" cy="1440552"/>
          </a:xfrm>
          <a:custGeom>
            <a:avLst/>
            <a:gdLst>
              <a:gd name="connsiteX0" fmla="*/ 0 w 4805225"/>
              <a:gd name="connsiteY0" fmla="*/ 0 h 3658841"/>
              <a:gd name="connsiteX1" fmla="*/ 4805225 w 4805225"/>
              <a:gd name="connsiteY1" fmla="*/ 0 h 3658841"/>
              <a:gd name="connsiteX2" fmla="*/ 4805225 w 4805225"/>
              <a:gd name="connsiteY2" fmla="*/ 2737573 h 3658841"/>
              <a:gd name="connsiteX3" fmla="*/ 3436807 w 4805225"/>
              <a:gd name="connsiteY3" fmla="*/ 2737573 h 3658841"/>
              <a:gd name="connsiteX4" fmla="*/ 2377152 w 4805225"/>
              <a:gd name="connsiteY4" fmla="*/ 3658841 h 3658841"/>
              <a:gd name="connsiteX5" fmla="*/ 1316688 w 4805225"/>
              <a:gd name="connsiteY5" fmla="*/ 2737573 h 3658841"/>
              <a:gd name="connsiteX6" fmla="*/ 0 w 4805225"/>
              <a:gd name="connsiteY6" fmla="*/ 2737573 h 36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5225" h="3658841">
                <a:moveTo>
                  <a:pt x="0" y="0"/>
                </a:moveTo>
                <a:lnTo>
                  <a:pt x="4805225" y="0"/>
                </a:lnTo>
                <a:lnTo>
                  <a:pt x="4805225" y="2737573"/>
                </a:lnTo>
                <a:lnTo>
                  <a:pt x="3436807" y="2737573"/>
                </a:lnTo>
                <a:cubicBezTo>
                  <a:pt x="3364062" y="3257657"/>
                  <a:pt x="2917083" y="3658841"/>
                  <a:pt x="2377152" y="3658841"/>
                </a:cubicBezTo>
                <a:cubicBezTo>
                  <a:pt x="1836412" y="3658841"/>
                  <a:pt x="1389434" y="3257657"/>
                  <a:pt x="1316688" y="2737573"/>
                </a:cubicBezTo>
                <a:lnTo>
                  <a:pt x="0" y="27375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00"/>
          </a:p>
        </p:txBody>
      </p:sp>
      <p:sp>
        <p:nvSpPr>
          <p:cNvPr id="52" name="Freeform 67">
            <a:extLst>
              <a:ext uri="{FF2B5EF4-FFF2-40B4-BE49-F238E27FC236}">
                <a16:creationId xmlns:a16="http://schemas.microsoft.com/office/drawing/2014/main" id="{C970EDB4-77BC-BF4C-BFFB-CE50B40E5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3181" y="3172505"/>
            <a:ext cx="1891904" cy="1440553"/>
          </a:xfrm>
          <a:custGeom>
            <a:avLst/>
            <a:gdLst>
              <a:gd name="connsiteX0" fmla="*/ 0 w 4805225"/>
              <a:gd name="connsiteY0" fmla="*/ 0 h 3658842"/>
              <a:gd name="connsiteX1" fmla="*/ 1094014 w 4805225"/>
              <a:gd name="connsiteY1" fmla="*/ 0 h 3658842"/>
              <a:gd name="connsiteX2" fmla="*/ 4805225 w 4805225"/>
              <a:gd name="connsiteY2" fmla="*/ 2701549 h 3658842"/>
              <a:gd name="connsiteX3" fmla="*/ 4805225 w 4805225"/>
              <a:gd name="connsiteY3" fmla="*/ 2737573 h 3658842"/>
              <a:gd name="connsiteX4" fmla="*/ 3436807 w 4805225"/>
              <a:gd name="connsiteY4" fmla="*/ 2737573 h 3658842"/>
              <a:gd name="connsiteX5" fmla="*/ 2377152 w 4805225"/>
              <a:gd name="connsiteY5" fmla="*/ 3658842 h 3658842"/>
              <a:gd name="connsiteX6" fmla="*/ 1316689 w 4805225"/>
              <a:gd name="connsiteY6" fmla="*/ 2737573 h 3658842"/>
              <a:gd name="connsiteX7" fmla="*/ 0 w 4805225"/>
              <a:gd name="connsiteY7" fmla="*/ 2737573 h 365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5225" h="3658842">
                <a:moveTo>
                  <a:pt x="0" y="0"/>
                </a:moveTo>
                <a:lnTo>
                  <a:pt x="1094014" y="0"/>
                </a:lnTo>
                <a:lnTo>
                  <a:pt x="4805225" y="2701549"/>
                </a:lnTo>
                <a:lnTo>
                  <a:pt x="4805225" y="2737573"/>
                </a:lnTo>
                <a:lnTo>
                  <a:pt x="3436807" y="2737573"/>
                </a:lnTo>
                <a:cubicBezTo>
                  <a:pt x="3364062" y="3257657"/>
                  <a:pt x="2917082" y="3658842"/>
                  <a:pt x="2377152" y="3658842"/>
                </a:cubicBezTo>
                <a:cubicBezTo>
                  <a:pt x="1836413" y="3658842"/>
                  <a:pt x="1389434" y="3257657"/>
                  <a:pt x="1316689" y="2737573"/>
                </a:cubicBezTo>
                <a:lnTo>
                  <a:pt x="0" y="2737573"/>
                </a:lnTo>
                <a:close/>
              </a:path>
            </a:pathLst>
          </a:custGeom>
          <a:solidFill>
            <a:schemeClr val="accent6">
              <a:lumMod val="10000"/>
              <a:alpha val="1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00"/>
          </a:p>
        </p:txBody>
      </p:sp>
      <p:sp>
        <p:nvSpPr>
          <p:cNvPr id="53" name="Freeform 68">
            <a:extLst>
              <a:ext uri="{FF2B5EF4-FFF2-40B4-BE49-F238E27FC236}">
                <a16:creationId xmlns:a16="http://schemas.microsoft.com/office/drawing/2014/main" id="{7056A7F1-4FA7-354C-9458-A416C11E0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3180" y="3172505"/>
            <a:ext cx="1371232" cy="1440553"/>
          </a:xfrm>
          <a:custGeom>
            <a:avLst/>
            <a:gdLst>
              <a:gd name="connsiteX0" fmla="*/ 0 w 3482775"/>
              <a:gd name="connsiteY0" fmla="*/ 0 h 3658842"/>
              <a:gd name="connsiteX1" fmla="*/ 631249 w 3482775"/>
              <a:gd name="connsiteY1" fmla="*/ 0 h 3658842"/>
              <a:gd name="connsiteX2" fmla="*/ 3482775 w 3482775"/>
              <a:gd name="connsiteY2" fmla="*/ 2737573 h 3658842"/>
              <a:gd name="connsiteX3" fmla="*/ 3436807 w 3482775"/>
              <a:gd name="connsiteY3" fmla="*/ 2737573 h 3658842"/>
              <a:gd name="connsiteX4" fmla="*/ 2377152 w 3482775"/>
              <a:gd name="connsiteY4" fmla="*/ 3658842 h 3658842"/>
              <a:gd name="connsiteX5" fmla="*/ 1316689 w 3482775"/>
              <a:gd name="connsiteY5" fmla="*/ 2737573 h 3658842"/>
              <a:gd name="connsiteX6" fmla="*/ 0 w 3482775"/>
              <a:gd name="connsiteY6" fmla="*/ 2737573 h 365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2775" h="3658842">
                <a:moveTo>
                  <a:pt x="0" y="0"/>
                </a:moveTo>
                <a:lnTo>
                  <a:pt x="631249" y="0"/>
                </a:lnTo>
                <a:lnTo>
                  <a:pt x="3482775" y="2737573"/>
                </a:lnTo>
                <a:lnTo>
                  <a:pt x="3436807" y="2737573"/>
                </a:lnTo>
                <a:cubicBezTo>
                  <a:pt x="3364062" y="3257657"/>
                  <a:pt x="2917082" y="3658842"/>
                  <a:pt x="2377152" y="3658842"/>
                </a:cubicBezTo>
                <a:cubicBezTo>
                  <a:pt x="1836413" y="3658842"/>
                  <a:pt x="1389434" y="3257657"/>
                  <a:pt x="1316689" y="2737573"/>
                </a:cubicBezTo>
                <a:lnTo>
                  <a:pt x="0" y="2737573"/>
                </a:lnTo>
                <a:close/>
              </a:path>
            </a:pathLst>
          </a:custGeom>
          <a:solidFill>
            <a:schemeClr val="accent6">
              <a:lumMod val="10000"/>
              <a:alpha val="1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00"/>
          </a:p>
        </p:txBody>
      </p:sp>
      <p:sp>
        <p:nvSpPr>
          <p:cNvPr id="54" name="Freeform 69">
            <a:extLst>
              <a:ext uri="{FF2B5EF4-FFF2-40B4-BE49-F238E27FC236}">
                <a16:creationId xmlns:a16="http://schemas.microsoft.com/office/drawing/2014/main" id="{6A677BDF-0BFF-6B4E-8265-D1A605219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3181" y="3172505"/>
            <a:ext cx="1006879" cy="1440553"/>
          </a:xfrm>
          <a:custGeom>
            <a:avLst/>
            <a:gdLst>
              <a:gd name="connsiteX0" fmla="*/ 0 w 2557359"/>
              <a:gd name="connsiteY0" fmla="*/ 0 h 3658842"/>
              <a:gd name="connsiteX1" fmla="*/ 223645 w 2557359"/>
              <a:gd name="connsiteY1" fmla="*/ 0 h 3658842"/>
              <a:gd name="connsiteX2" fmla="*/ 2557359 w 2557359"/>
              <a:gd name="connsiteY2" fmla="*/ 3643013 h 3658842"/>
              <a:gd name="connsiteX3" fmla="*/ 2477231 w 2557359"/>
              <a:gd name="connsiteY3" fmla="*/ 3654209 h 3658842"/>
              <a:gd name="connsiteX4" fmla="*/ 2377152 w 2557359"/>
              <a:gd name="connsiteY4" fmla="*/ 3658842 h 3658842"/>
              <a:gd name="connsiteX5" fmla="*/ 1316689 w 2557359"/>
              <a:gd name="connsiteY5" fmla="*/ 2737573 h 3658842"/>
              <a:gd name="connsiteX6" fmla="*/ 0 w 2557359"/>
              <a:gd name="connsiteY6" fmla="*/ 2737573 h 365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7359" h="3658842">
                <a:moveTo>
                  <a:pt x="0" y="0"/>
                </a:moveTo>
                <a:lnTo>
                  <a:pt x="223645" y="0"/>
                </a:lnTo>
                <a:lnTo>
                  <a:pt x="2557359" y="3643013"/>
                </a:lnTo>
                <a:lnTo>
                  <a:pt x="2477231" y="3654209"/>
                </a:lnTo>
                <a:cubicBezTo>
                  <a:pt x="2444280" y="3657275"/>
                  <a:pt x="2410897" y="3658842"/>
                  <a:pt x="2377152" y="3658842"/>
                </a:cubicBezTo>
                <a:cubicBezTo>
                  <a:pt x="1836413" y="3658842"/>
                  <a:pt x="1389433" y="3257657"/>
                  <a:pt x="1316689" y="2737573"/>
                </a:cubicBezTo>
                <a:lnTo>
                  <a:pt x="0" y="2737573"/>
                </a:lnTo>
                <a:close/>
              </a:path>
            </a:pathLst>
          </a:custGeom>
          <a:solidFill>
            <a:schemeClr val="accent6">
              <a:lumMod val="10000"/>
              <a:alpha val="1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00"/>
          </a:p>
        </p:txBody>
      </p:sp>
      <p:sp>
        <p:nvSpPr>
          <p:cNvPr id="55" name="Freeform 70">
            <a:extLst>
              <a:ext uri="{FF2B5EF4-FFF2-40B4-BE49-F238E27FC236}">
                <a16:creationId xmlns:a16="http://schemas.microsoft.com/office/drawing/2014/main" id="{011B97D9-4CB5-CB41-A8E1-6FB61BF19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259" y="3871759"/>
            <a:ext cx="1578872" cy="95137"/>
          </a:xfrm>
          <a:custGeom>
            <a:avLst/>
            <a:gdLst>
              <a:gd name="connsiteX0" fmla="*/ 0 w 3239686"/>
              <a:gd name="connsiteY0" fmla="*/ 0 h 195212"/>
              <a:gd name="connsiteX1" fmla="*/ 3239686 w 3239686"/>
              <a:gd name="connsiteY1" fmla="*/ 0 h 195212"/>
              <a:gd name="connsiteX2" fmla="*/ 3239686 w 3239686"/>
              <a:gd name="connsiteY2" fmla="*/ 62707 h 195212"/>
              <a:gd name="connsiteX3" fmla="*/ 1743585 w 3239686"/>
              <a:gd name="connsiteY3" fmla="*/ 62707 h 195212"/>
              <a:gd name="connsiteX4" fmla="*/ 1619844 w 3239686"/>
              <a:gd name="connsiteY4" fmla="*/ 195212 h 195212"/>
              <a:gd name="connsiteX5" fmla="*/ 1496104 w 3239686"/>
              <a:gd name="connsiteY5" fmla="*/ 62707 h 195212"/>
              <a:gd name="connsiteX6" fmla="*/ 0 w 3239686"/>
              <a:gd name="connsiteY6" fmla="*/ 62707 h 19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9686" h="195212">
                <a:moveTo>
                  <a:pt x="0" y="0"/>
                </a:moveTo>
                <a:lnTo>
                  <a:pt x="3239686" y="0"/>
                </a:lnTo>
                <a:lnTo>
                  <a:pt x="3239686" y="62707"/>
                </a:lnTo>
                <a:lnTo>
                  <a:pt x="1743585" y="62707"/>
                </a:lnTo>
                <a:lnTo>
                  <a:pt x="1619844" y="195212"/>
                </a:lnTo>
                <a:lnTo>
                  <a:pt x="1496104" y="62707"/>
                </a:lnTo>
                <a:lnTo>
                  <a:pt x="0" y="627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00"/>
          </a:p>
        </p:txBody>
      </p:sp>
      <p:sp>
        <p:nvSpPr>
          <p:cNvPr id="56" name="TextBox 71">
            <a:extLst>
              <a:ext uri="{FF2B5EF4-FFF2-40B4-BE49-F238E27FC236}">
                <a16:creationId xmlns:a16="http://schemas.microsoft.com/office/drawing/2014/main" id="{9A52D610-822B-6546-956C-552982ED237C}"/>
              </a:ext>
            </a:extLst>
          </p:cNvPr>
          <p:cNvSpPr txBox="1"/>
          <p:nvPr/>
        </p:nvSpPr>
        <p:spPr>
          <a:xfrm>
            <a:off x="3609611" y="3307931"/>
            <a:ext cx="1842172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DEVELOPPEMENT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DES CONNAISSANCES </a:t>
            </a:r>
          </a:p>
        </p:txBody>
      </p:sp>
      <p:sp>
        <p:nvSpPr>
          <p:cNvPr id="74" name="Freeform 90">
            <a:extLst>
              <a:ext uri="{FF2B5EF4-FFF2-40B4-BE49-F238E27FC236}">
                <a16:creationId xmlns:a16="http://schemas.microsoft.com/office/drawing/2014/main" id="{39078497-88C2-5042-B3E8-402C8F9BE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1101" y="3172505"/>
            <a:ext cx="1891904" cy="1440552"/>
          </a:xfrm>
          <a:custGeom>
            <a:avLst/>
            <a:gdLst>
              <a:gd name="connsiteX0" fmla="*/ 0 w 4805225"/>
              <a:gd name="connsiteY0" fmla="*/ 0 h 3658841"/>
              <a:gd name="connsiteX1" fmla="*/ 4805225 w 4805225"/>
              <a:gd name="connsiteY1" fmla="*/ 0 h 3658841"/>
              <a:gd name="connsiteX2" fmla="*/ 4805225 w 4805225"/>
              <a:gd name="connsiteY2" fmla="*/ 2737573 h 3658841"/>
              <a:gd name="connsiteX3" fmla="*/ 3436807 w 4805225"/>
              <a:gd name="connsiteY3" fmla="*/ 2737573 h 3658841"/>
              <a:gd name="connsiteX4" fmla="*/ 2377152 w 4805225"/>
              <a:gd name="connsiteY4" fmla="*/ 3658841 h 3658841"/>
              <a:gd name="connsiteX5" fmla="*/ 1316688 w 4805225"/>
              <a:gd name="connsiteY5" fmla="*/ 2737573 h 3658841"/>
              <a:gd name="connsiteX6" fmla="*/ 0 w 4805225"/>
              <a:gd name="connsiteY6" fmla="*/ 2737573 h 36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5225" h="3658841">
                <a:moveTo>
                  <a:pt x="0" y="0"/>
                </a:moveTo>
                <a:lnTo>
                  <a:pt x="4805225" y="0"/>
                </a:lnTo>
                <a:lnTo>
                  <a:pt x="4805225" y="2737573"/>
                </a:lnTo>
                <a:lnTo>
                  <a:pt x="3436807" y="2737573"/>
                </a:lnTo>
                <a:cubicBezTo>
                  <a:pt x="3364062" y="3257657"/>
                  <a:pt x="2917083" y="3658841"/>
                  <a:pt x="2377152" y="3658841"/>
                </a:cubicBezTo>
                <a:cubicBezTo>
                  <a:pt x="1836412" y="3658841"/>
                  <a:pt x="1389434" y="3257657"/>
                  <a:pt x="1316688" y="2737573"/>
                </a:cubicBezTo>
                <a:lnTo>
                  <a:pt x="0" y="2737573"/>
                </a:lnTo>
                <a:close/>
              </a:path>
            </a:pathLst>
          </a:custGeom>
          <a:solidFill>
            <a:srgbClr val="00AF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00"/>
          </a:p>
        </p:txBody>
      </p:sp>
      <p:sp>
        <p:nvSpPr>
          <p:cNvPr id="75" name="Freeform 91">
            <a:extLst>
              <a:ext uri="{FF2B5EF4-FFF2-40B4-BE49-F238E27FC236}">
                <a16:creationId xmlns:a16="http://schemas.microsoft.com/office/drawing/2014/main" id="{345C400A-71B4-0D49-85FA-3BCB1EEE5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9697" y="3172505"/>
            <a:ext cx="1891904" cy="1440553"/>
          </a:xfrm>
          <a:custGeom>
            <a:avLst/>
            <a:gdLst>
              <a:gd name="connsiteX0" fmla="*/ 0 w 4805225"/>
              <a:gd name="connsiteY0" fmla="*/ 0 h 3658842"/>
              <a:gd name="connsiteX1" fmla="*/ 1094014 w 4805225"/>
              <a:gd name="connsiteY1" fmla="*/ 0 h 3658842"/>
              <a:gd name="connsiteX2" fmla="*/ 4805225 w 4805225"/>
              <a:gd name="connsiteY2" fmla="*/ 2701549 h 3658842"/>
              <a:gd name="connsiteX3" fmla="*/ 4805225 w 4805225"/>
              <a:gd name="connsiteY3" fmla="*/ 2737573 h 3658842"/>
              <a:gd name="connsiteX4" fmla="*/ 3436807 w 4805225"/>
              <a:gd name="connsiteY4" fmla="*/ 2737573 h 3658842"/>
              <a:gd name="connsiteX5" fmla="*/ 2377152 w 4805225"/>
              <a:gd name="connsiteY5" fmla="*/ 3658842 h 3658842"/>
              <a:gd name="connsiteX6" fmla="*/ 1316689 w 4805225"/>
              <a:gd name="connsiteY6" fmla="*/ 2737573 h 3658842"/>
              <a:gd name="connsiteX7" fmla="*/ 0 w 4805225"/>
              <a:gd name="connsiteY7" fmla="*/ 2737573 h 365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5225" h="3658842">
                <a:moveTo>
                  <a:pt x="0" y="0"/>
                </a:moveTo>
                <a:lnTo>
                  <a:pt x="1094014" y="0"/>
                </a:lnTo>
                <a:lnTo>
                  <a:pt x="4805225" y="2701549"/>
                </a:lnTo>
                <a:lnTo>
                  <a:pt x="4805225" y="2737573"/>
                </a:lnTo>
                <a:lnTo>
                  <a:pt x="3436807" y="2737573"/>
                </a:lnTo>
                <a:cubicBezTo>
                  <a:pt x="3364062" y="3257657"/>
                  <a:pt x="2917082" y="3658842"/>
                  <a:pt x="2377152" y="3658842"/>
                </a:cubicBezTo>
                <a:cubicBezTo>
                  <a:pt x="1836413" y="3658842"/>
                  <a:pt x="1389434" y="3257657"/>
                  <a:pt x="1316689" y="2737573"/>
                </a:cubicBezTo>
                <a:lnTo>
                  <a:pt x="0" y="2737573"/>
                </a:lnTo>
                <a:close/>
              </a:path>
            </a:pathLst>
          </a:custGeom>
          <a:solidFill>
            <a:schemeClr val="accent6">
              <a:lumMod val="10000"/>
              <a:alpha val="1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00"/>
          </a:p>
        </p:txBody>
      </p:sp>
      <p:sp>
        <p:nvSpPr>
          <p:cNvPr id="76" name="Freeform 92">
            <a:extLst>
              <a:ext uri="{FF2B5EF4-FFF2-40B4-BE49-F238E27FC236}">
                <a16:creationId xmlns:a16="http://schemas.microsoft.com/office/drawing/2014/main" id="{97B2A315-B0A6-EA42-96DE-0AC1A2CAF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9697" y="3172505"/>
            <a:ext cx="1371232" cy="1440553"/>
          </a:xfrm>
          <a:custGeom>
            <a:avLst/>
            <a:gdLst>
              <a:gd name="connsiteX0" fmla="*/ 0 w 3482775"/>
              <a:gd name="connsiteY0" fmla="*/ 0 h 3658842"/>
              <a:gd name="connsiteX1" fmla="*/ 631249 w 3482775"/>
              <a:gd name="connsiteY1" fmla="*/ 0 h 3658842"/>
              <a:gd name="connsiteX2" fmla="*/ 3482775 w 3482775"/>
              <a:gd name="connsiteY2" fmla="*/ 2737573 h 3658842"/>
              <a:gd name="connsiteX3" fmla="*/ 3436807 w 3482775"/>
              <a:gd name="connsiteY3" fmla="*/ 2737573 h 3658842"/>
              <a:gd name="connsiteX4" fmla="*/ 2377152 w 3482775"/>
              <a:gd name="connsiteY4" fmla="*/ 3658842 h 3658842"/>
              <a:gd name="connsiteX5" fmla="*/ 1316689 w 3482775"/>
              <a:gd name="connsiteY5" fmla="*/ 2737573 h 3658842"/>
              <a:gd name="connsiteX6" fmla="*/ 0 w 3482775"/>
              <a:gd name="connsiteY6" fmla="*/ 2737573 h 365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2775" h="3658842">
                <a:moveTo>
                  <a:pt x="0" y="0"/>
                </a:moveTo>
                <a:lnTo>
                  <a:pt x="631249" y="0"/>
                </a:lnTo>
                <a:lnTo>
                  <a:pt x="3482775" y="2737573"/>
                </a:lnTo>
                <a:lnTo>
                  <a:pt x="3436807" y="2737573"/>
                </a:lnTo>
                <a:cubicBezTo>
                  <a:pt x="3364062" y="3257657"/>
                  <a:pt x="2917082" y="3658842"/>
                  <a:pt x="2377152" y="3658842"/>
                </a:cubicBezTo>
                <a:cubicBezTo>
                  <a:pt x="1836413" y="3658842"/>
                  <a:pt x="1389434" y="3257657"/>
                  <a:pt x="1316689" y="2737573"/>
                </a:cubicBezTo>
                <a:lnTo>
                  <a:pt x="0" y="2737573"/>
                </a:lnTo>
                <a:close/>
              </a:path>
            </a:pathLst>
          </a:custGeom>
          <a:solidFill>
            <a:schemeClr val="accent6">
              <a:lumMod val="10000"/>
              <a:alpha val="1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00"/>
          </a:p>
        </p:txBody>
      </p:sp>
      <p:sp>
        <p:nvSpPr>
          <p:cNvPr id="77" name="Freeform 93">
            <a:extLst>
              <a:ext uri="{FF2B5EF4-FFF2-40B4-BE49-F238E27FC236}">
                <a16:creationId xmlns:a16="http://schemas.microsoft.com/office/drawing/2014/main" id="{4B18C7D8-4731-DF41-B191-EF619383A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9697" y="3172505"/>
            <a:ext cx="1006879" cy="1440553"/>
          </a:xfrm>
          <a:custGeom>
            <a:avLst/>
            <a:gdLst>
              <a:gd name="connsiteX0" fmla="*/ 0 w 2557359"/>
              <a:gd name="connsiteY0" fmla="*/ 0 h 3658842"/>
              <a:gd name="connsiteX1" fmla="*/ 223645 w 2557359"/>
              <a:gd name="connsiteY1" fmla="*/ 0 h 3658842"/>
              <a:gd name="connsiteX2" fmla="*/ 2557359 w 2557359"/>
              <a:gd name="connsiteY2" fmla="*/ 3643013 h 3658842"/>
              <a:gd name="connsiteX3" fmla="*/ 2477231 w 2557359"/>
              <a:gd name="connsiteY3" fmla="*/ 3654209 h 3658842"/>
              <a:gd name="connsiteX4" fmla="*/ 2377152 w 2557359"/>
              <a:gd name="connsiteY4" fmla="*/ 3658842 h 3658842"/>
              <a:gd name="connsiteX5" fmla="*/ 1316689 w 2557359"/>
              <a:gd name="connsiteY5" fmla="*/ 2737573 h 3658842"/>
              <a:gd name="connsiteX6" fmla="*/ 0 w 2557359"/>
              <a:gd name="connsiteY6" fmla="*/ 2737573 h 365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7359" h="3658842">
                <a:moveTo>
                  <a:pt x="0" y="0"/>
                </a:moveTo>
                <a:lnTo>
                  <a:pt x="223645" y="0"/>
                </a:lnTo>
                <a:lnTo>
                  <a:pt x="2557359" y="3643013"/>
                </a:lnTo>
                <a:lnTo>
                  <a:pt x="2477231" y="3654209"/>
                </a:lnTo>
                <a:cubicBezTo>
                  <a:pt x="2444280" y="3657275"/>
                  <a:pt x="2410897" y="3658842"/>
                  <a:pt x="2377152" y="3658842"/>
                </a:cubicBezTo>
                <a:cubicBezTo>
                  <a:pt x="1836413" y="3658842"/>
                  <a:pt x="1389433" y="3257657"/>
                  <a:pt x="1316689" y="2737573"/>
                </a:cubicBezTo>
                <a:lnTo>
                  <a:pt x="0" y="2737573"/>
                </a:lnTo>
                <a:close/>
              </a:path>
            </a:pathLst>
          </a:custGeom>
          <a:solidFill>
            <a:schemeClr val="accent6">
              <a:lumMod val="10000"/>
              <a:alpha val="1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00"/>
          </a:p>
        </p:txBody>
      </p:sp>
      <p:sp>
        <p:nvSpPr>
          <p:cNvPr id="78" name="Freeform 94">
            <a:extLst>
              <a:ext uri="{FF2B5EF4-FFF2-40B4-BE49-F238E27FC236}">
                <a16:creationId xmlns:a16="http://schemas.microsoft.com/office/drawing/2014/main" id="{F133D703-BCA9-4246-9094-AA2E7B613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7776" y="3871759"/>
            <a:ext cx="1578872" cy="95137"/>
          </a:xfrm>
          <a:custGeom>
            <a:avLst/>
            <a:gdLst>
              <a:gd name="connsiteX0" fmla="*/ 0 w 3239686"/>
              <a:gd name="connsiteY0" fmla="*/ 0 h 195212"/>
              <a:gd name="connsiteX1" fmla="*/ 3239686 w 3239686"/>
              <a:gd name="connsiteY1" fmla="*/ 0 h 195212"/>
              <a:gd name="connsiteX2" fmla="*/ 3239686 w 3239686"/>
              <a:gd name="connsiteY2" fmla="*/ 62707 h 195212"/>
              <a:gd name="connsiteX3" fmla="*/ 1743585 w 3239686"/>
              <a:gd name="connsiteY3" fmla="*/ 62707 h 195212"/>
              <a:gd name="connsiteX4" fmla="*/ 1619844 w 3239686"/>
              <a:gd name="connsiteY4" fmla="*/ 195212 h 195212"/>
              <a:gd name="connsiteX5" fmla="*/ 1496104 w 3239686"/>
              <a:gd name="connsiteY5" fmla="*/ 62707 h 195212"/>
              <a:gd name="connsiteX6" fmla="*/ 0 w 3239686"/>
              <a:gd name="connsiteY6" fmla="*/ 62707 h 19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9686" h="195212">
                <a:moveTo>
                  <a:pt x="0" y="0"/>
                </a:moveTo>
                <a:lnTo>
                  <a:pt x="3239686" y="0"/>
                </a:lnTo>
                <a:lnTo>
                  <a:pt x="3239686" y="62707"/>
                </a:lnTo>
                <a:lnTo>
                  <a:pt x="1743585" y="62707"/>
                </a:lnTo>
                <a:lnTo>
                  <a:pt x="1619844" y="195212"/>
                </a:lnTo>
                <a:lnTo>
                  <a:pt x="1496104" y="62707"/>
                </a:lnTo>
                <a:lnTo>
                  <a:pt x="0" y="627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00"/>
          </a:p>
        </p:txBody>
      </p:sp>
      <p:sp>
        <p:nvSpPr>
          <p:cNvPr id="79" name="TextBox 95">
            <a:extLst>
              <a:ext uri="{FF2B5EF4-FFF2-40B4-BE49-F238E27FC236}">
                <a16:creationId xmlns:a16="http://schemas.microsoft.com/office/drawing/2014/main" id="{5B3D9F02-3B1D-DC4E-80F5-4B8AD0CAE615}"/>
              </a:ext>
            </a:extLst>
          </p:cNvPr>
          <p:cNvSpPr txBox="1"/>
          <p:nvPr/>
        </p:nvSpPr>
        <p:spPr>
          <a:xfrm>
            <a:off x="6716009" y="3307931"/>
            <a:ext cx="1542410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TRANSMISSION ET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TRANSFORMATION</a:t>
            </a:r>
          </a:p>
        </p:txBody>
      </p:sp>
      <p:sp>
        <p:nvSpPr>
          <p:cNvPr id="97" name="Freeform 114">
            <a:extLst>
              <a:ext uri="{FF2B5EF4-FFF2-40B4-BE49-F238E27FC236}">
                <a16:creationId xmlns:a16="http://schemas.microsoft.com/office/drawing/2014/main" id="{C25A7C1B-556A-2F47-863B-FD5C91DFF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7675" y="3172505"/>
            <a:ext cx="1891904" cy="1440552"/>
          </a:xfrm>
          <a:custGeom>
            <a:avLst/>
            <a:gdLst>
              <a:gd name="connsiteX0" fmla="*/ 0 w 4805225"/>
              <a:gd name="connsiteY0" fmla="*/ 0 h 3658841"/>
              <a:gd name="connsiteX1" fmla="*/ 4805225 w 4805225"/>
              <a:gd name="connsiteY1" fmla="*/ 0 h 3658841"/>
              <a:gd name="connsiteX2" fmla="*/ 4805225 w 4805225"/>
              <a:gd name="connsiteY2" fmla="*/ 2737573 h 3658841"/>
              <a:gd name="connsiteX3" fmla="*/ 3436807 w 4805225"/>
              <a:gd name="connsiteY3" fmla="*/ 2737573 h 3658841"/>
              <a:gd name="connsiteX4" fmla="*/ 2377152 w 4805225"/>
              <a:gd name="connsiteY4" fmla="*/ 3658841 h 3658841"/>
              <a:gd name="connsiteX5" fmla="*/ 1316688 w 4805225"/>
              <a:gd name="connsiteY5" fmla="*/ 2737573 h 3658841"/>
              <a:gd name="connsiteX6" fmla="*/ 0 w 4805225"/>
              <a:gd name="connsiteY6" fmla="*/ 2737573 h 36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5225" h="3658841">
                <a:moveTo>
                  <a:pt x="0" y="0"/>
                </a:moveTo>
                <a:lnTo>
                  <a:pt x="4805225" y="0"/>
                </a:lnTo>
                <a:lnTo>
                  <a:pt x="4805225" y="2737573"/>
                </a:lnTo>
                <a:lnTo>
                  <a:pt x="3436807" y="2737573"/>
                </a:lnTo>
                <a:cubicBezTo>
                  <a:pt x="3364062" y="3257657"/>
                  <a:pt x="2917083" y="3658841"/>
                  <a:pt x="2377152" y="3658841"/>
                </a:cubicBezTo>
                <a:cubicBezTo>
                  <a:pt x="1836412" y="3658841"/>
                  <a:pt x="1389434" y="3257657"/>
                  <a:pt x="1316688" y="2737573"/>
                </a:cubicBezTo>
                <a:lnTo>
                  <a:pt x="0" y="273757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00"/>
          </a:p>
        </p:txBody>
      </p:sp>
      <p:sp>
        <p:nvSpPr>
          <p:cNvPr id="98" name="Freeform 115">
            <a:extLst>
              <a:ext uri="{FF2B5EF4-FFF2-40B4-BE49-F238E27FC236}">
                <a16:creationId xmlns:a16="http://schemas.microsoft.com/office/drawing/2014/main" id="{826290B1-215D-F94E-95D4-181A293E7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6272" y="3172505"/>
            <a:ext cx="1891904" cy="1440553"/>
          </a:xfrm>
          <a:custGeom>
            <a:avLst/>
            <a:gdLst>
              <a:gd name="connsiteX0" fmla="*/ 0 w 4805225"/>
              <a:gd name="connsiteY0" fmla="*/ 0 h 3658842"/>
              <a:gd name="connsiteX1" fmla="*/ 1094014 w 4805225"/>
              <a:gd name="connsiteY1" fmla="*/ 0 h 3658842"/>
              <a:gd name="connsiteX2" fmla="*/ 4805225 w 4805225"/>
              <a:gd name="connsiteY2" fmla="*/ 2701549 h 3658842"/>
              <a:gd name="connsiteX3" fmla="*/ 4805225 w 4805225"/>
              <a:gd name="connsiteY3" fmla="*/ 2737573 h 3658842"/>
              <a:gd name="connsiteX4" fmla="*/ 3436807 w 4805225"/>
              <a:gd name="connsiteY4" fmla="*/ 2737573 h 3658842"/>
              <a:gd name="connsiteX5" fmla="*/ 2377152 w 4805225"/>
              <a:gd name="connsiteY5" fmla="*/ 3658842 h 3658842"/>
              <a:gd name="connsiteX6" fmla="*/ 1316689 w 4805225"/>
              <a:gd name="connsiteY6" fmla="*/ 2737573 h 3658842"/>
              <a:gd name="connsiteX7" fmla="*/ 0 w 4805225"/>
              <a:gd name="connsiteY7" fmla="*/ 2737573 h 365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5225" h="3658842">
                <a:moveTo>
                  <a:pt x="0" y="0"/>
                </a:moveTo>
                <a:lnTo>
                  <a:pt x="1094014" y="0"/>
                </a:lnTo>
                <a:lnTo>
                  <a:pt x="4805225" y="2701549"/>
                </a:lnTo>
                <a:lnTo>
                  <a:pt x="4805225" y="2737573"/>
                </a:lnTo>
                <a:lnTo>
                  <a:pt x="3436807" y="2737573"/>
                </a:lnTo>
                <a:cubicBezTo>
                  <a:pt x="3364062" y="3257657"/>
                  <a:pt x="2917082" y="3658842"/>
                  <a:pt x="2377152" y="3658842"/>
                </a:cubicBezTo>
                <a:cubicBezTo>
                  <a:pt x="1836413" y="3658842"/>
                  <a:pt x="1389434" y="3257657"/>
                  <a:pt x="1316689" y="2737573"/>
                </a:cubicBezTo>
                <a:lnTo>
                  <a:pt x="0" y="2737573"/>
                </a:lnTo>
                <a:close/>
              </a:path>
            </a:pathLst>
          </a:custGeom>
          <a:solidFill>
            <a:schemeClr val="accent6">
              <a:lumMod val="10000"/>
              <a:alpha val="1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00"/>
          </a:p>
        </p:txBody>
      </p:sp>
      <p:sp>
        <p:nvSpPr>
          <p:cNvPr id="99" name="Freeform 116">
            <a:extLst>
              <a:ext uri="{FF2B5EF4-FFF2-40B4-BE49-F238E27FC236}">
                <a16:creationId xmlns:a16="http://schemas.microsoft.com/office/drawing/2014/main" id="{D404E9AB-AC45-B34F-954C-B4549F8C5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6271" y="3172505"/>
            <a:ext cx="1371232" cy="1440553"/>
          </a:xfrm>
          <a:custGeom>
            <a:avLst/>
            <a:gdLst>
              <a:gd name="connsiteX0" fmla="*/ 0 w 3482775"/>
              <a:gd name="connsiteY0" fmla="*/ 0 h 3658842"/>
              <a:gd name="connsiteX1" fmla="*/ 631249 w 3482775"/>
              <a:gd name="connsiteY1" fmla="*/ 0 h 3658842"/>
              <a:gd name="connsiteX2" fmla="*/ 3482775 w 3482775"/>
              <a:gd name="connsiteY2" fmla="*/ 2737573 h 3658842"/>
              <a:gd name="connsiteX3" fmla="*/ 3436807 w 3482775"/>
              <a:gd name="connsiteY3" fmla="*/ 2737573 h 3658842"/>
              <a:gd name="connsiteX4" fmla="*/ 2377152 w 3482775"/>
              <a:gd name="connsiteY4" fmla="*/ 3658842 h 3658842"/>
              <a:gd name="connsiteX5" fmla="*/ 1316689 w 3482775"/>
              <a:gd name="connsiteY5" fmla="*/ 2737573 h 3658842"/>
              <a:gd name="connsiteX6" fmla="*/ 0 w 3482775"/>
              <a:gd name="connsiteY6" fmla="*/ 2737573 h 365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2775" h="3658842">
                <a:moveTo>
                  <a:pt x="0" y="0"/>
                </a:moveTo>
                <a:lnTo>
                  <a:pt x="631249" y="0"/>
                </a:lnTo>
                <a:lnTo>
                  <a:pt x="3482775" y="2737573"/>
                </a:lnTo>
                <a:lnTo>
                  <a:pt x="3436807" y="2737573"/>
                </a:lnTo>
                <a:cubicBezTo>
                  <a:pt x="3364062" y="3257657"/>
                  <a:pt x="2917082" y="3658842"/>
                  <a:pt x="2377152" y="3658842"/>
                </a:cubicBezTo>
                <a:cubicBezTo>
                  <a:pt x="1836413" y="3658842"/>
                  <a:pt x="1389434" y="3257657"/>
                  <a:pt x="1316689" y="2737573"/>
                </a:cubicBezTo>
                <a:lnTo>
                  <a:pt x="0" y="2737573"/>
                </a:lnTo>
                <a:close/>
              </a:path>
            </a:pathLst>
          </a:custGeom>
          <a:solidFill>
            <a:schemeClr val="accent6">
              <a:lumMod val="10000"/>
              <a:alpha val="1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00"/>
          </a:p>
        </p:txBody>
      </p:sp>
      <p:sp>
        <p:nvSpPr>
          <p:cNvPr id="100" name="Freeform 117">
            <a:extLst>
              <a:ext uri="{FF2B5EF4-FFF2-40B4-BE49-F238E27FC236}">
                <a16:creationId xmlns:a16="http://schemas.microsoft.com/office/drawing/2014/main" id="{CC309C09-98A3-304C-A86A-34F10F604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6272" y="3172505"/>
            <a:ext cx="1006879" cy="1440553"/>
          </a:xfrm>
          <a:custGeom>
            <a:avLst/>
            <a:gdLst>
              <a:gd name="connsiteX0" fmla="*/ 0 w 2557359"/>
              <a:gd name="connsiteY0" fmla="*/ 0 h 3658842"/>
              <a:gd name="connsiteX1" fmla="*/ 223645 w 2557359"/>
              <a:gd name="connsiteY1" fmla="*/ 0 h 3658842"/>
              <a:gd name="connsiteX2" fmla="*/ 2557359 w 2557359"/>
              <a:gd name="connsiteY2" fmla="*/ 3643013 h 3658842"/>
              <a:gd name="connsiteX3" fmla="*/ 2477231 w 2557359"/>
              <a:gd name="connsiteY3" fmla="*/ 3654209 h 3658842"/>
              <a:gd name="connsiteX4" fmla="*/ 2377152 w 2557359"/>
              <a:gd name="connsiteY4" fmla="*/ 3658842 h 3658842"/>
              <a:gd name="connsiteX5" fmla="*/ 1316689 w 2557359"/>
              <a:gd name="connsiteY5" fmla="*/ 2737573 h 3658842"/>
              <a:gd name="connsiteX6" fmla="*/ 0 w 2557359"/>
              <a:gd name="connsiteY6" fmla="*/ 2737573 h 365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7359" h="3658842">
                <a:moveTo>
                  <a:pt x="0" y="0"/>
                </a:moveTo>
                <a:lnTo>
                  <a:pt x="223645" y="0"/>
                </a:lnTo>
                <a:lnTo>
                  <a:pt x="2557359" y="3643013"/>
                </a:lnTo>
                <a:lnTo>
                  <a:pt x="2477231" y="3654209"/>
                </a:lnTo>
                <a:cubicBezTo>
                  <a:pt x="2444280" y="3657275"/>
                  <a:pt x="2410897" y="3658842"/>
                  <a:pt x="2377152" y="3658842"/>
                </a:cubicBezTo>
                <a:cubicBezTo>
                  <a:pt x="1836413" y="3658842"/>
                  <a:pt x="1389433" y="3257657"/>
                  <a:pt x="1316689" y="2737573"/>
                </a:cubicBezTo>
                <a:lnTo>
                  <a:pt x="0" y="2737573"/>
                </a:lnTo>
                <a:close/>
              </a:path>
            </a:pathLst>
          </a:custGeom>
          <a:solidFill>
            <a:schemeClr val="accent6">
              <a:lumMod val="10000"/>
              <a:alpha val="1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00"/>
          </a:p>
        </p:txBody>
      </p:sp>
      <p:sp>
        <p:nvSpPr>
          <p:cNvPr id="101" name="Freeform 118">
            <a:extLst>
              <a:ext uri="{FF2B5EF4-FFF2-40B4-BE49-F238E27FC236}">
                <a16:creationId xmlns:a16="http://schemas.microsoft.com/office/drawing/2014/main" id="{5DAFFB43-70E1-8248-A030-683E4F0AD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4350" y="3871759"/>
            <a:ext cx="1578872" cy="95137"/>
          </a:xfrm>
          <a:custGeom>
            <a:avLst/>
            <a:gdLst>
              <a:gd name="connsiteX0" fmla="*/ 0 w 3239686"/>
              <a:gd name="connsiteY0" fmla="*/ 0 h 195212"/>
              <a:gd name="connsiteX1" fmla="*/ 3239686 w 3239686"/>
              <a:gd name="connsiteY1" fmla="*/ 0 h 195212"/>
              <a:gd name="connsiteX2" fmla="*/ 3239686 w 3239686"/>
              <a:gd name="connsiteY2" fmla="*/ 62707 h 195212"/>
              <a:gd name="connsiteX3" fmla="*/ 1743585 w 3239686"/>
              <a:gd name="connsiteY3" fmla="*/ 62707 h 195212"/>
              <a:gd name="connsiteX4" fmla="*/ 1619844 w 3239686"/>
              <a:gd name="connsiteY4" fmla="*/ 195212 h 195212"/>
              <a:gd name="connsiteX5" fmla="*/ 1496104 w 3239686"/>
              <a:gd name="connsiteY5" fmla="*/ 62707 h 195212"/>
              <a:gd name="connsiteX6" fmla="*/ 0 w 3239686"/>
              <a:gd name="connsiteY6" fmla="*/ 62707 h 19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9686" h="195212">
                <a:moveTo>
                  <a:pt x="0" y="0"/>
                </a:moveTo>
                <a:lnTo>
                  <a:pt x="3239686" y="0"/>
                </a:lnTo>
                <a:lnTo>
                  <a:pt x="3239686" y="62707"/>
                </a:lnTo>
                <a:lnTo>
                  <a:pt x="1743585" y="62707"/>
                </a:lnTo>
                <a:lnTo>
                  <a:pt x="1619844" y="195212"/>
                </a:lnTo>
                <a:lnTo>
                  <a:pt x="1496104" y="62707"/>
                </a:lnTo>
                <a:lnTo>
                  <a:pt x="0" y="627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00"/>
          </a:p>
        </p:txBody>
      </p:sp>
      <p:sp>
        <p:nvSpPr>
          <p:cNvPr id="102" name="TextBox 119">
            <a:extLst>
              <a:ext uri="{FF2B5EF4-FFF2-40B4-BE49-F238E27FC236}">
                <a16:creationId xmlns:a16="http://schemas.microsoft.com/office/drawing/2014/main" id="{EE282E91-E971-5C46-B354-F61D8F98A1F1}"/>
              </a:ext>
            </a:extLst>
          </p:cNvPr>
          <p:cNvSpPr txBox="1"/>
          <p:nvPr/>
        </p:nvSpPr>
        <p:spPr>
          <a:xfrm>
            <a:off x="9815865" y="3307931"/>
            <a:ext cx="1455848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EVALUATION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ETAMELIORATION</a:t>
            </a:r>
          </a:p>
        </p:txBody>
      </p:sp>
      <p:grpSp>
        <p:nvGrpSpPr>
          <p:cNvPr id="112" name="Grupo 10">
            <a:extLst>
              <a:ext uri="{FF2B5EF4-FFF2-40B4-BE49-F238E27FC236}">
                <a16:creationId xmlns:a16="http://schemas.microsoft.com/office/drawing/2014/main" id="{E629D5FF-4513-914D-9089-8FF629290198}"/>
              </a:ext>
            </a:extLst>
          </p:cNvPr>
          <p:cNvGrpSpPr/>
          <p:nvPr/>
        </p:nvGrpSpPr>
        <p:grpSpPr>
          <a:xfrm>
            <a:off x="1522653" y="4089284"/>
            <a:ext cx="225834" cy="316706"/>
            <a:chOff x="3648129" y="5460938"/>
            <a:chExt cx="386468" cy="541976"/>
          </a:xfrm>
          <a:solidFill>
            <a:schemeClr val="bg1"/>
          </a:solidFill>
        </p:grpSpPr>
        <p:sp>
          <p:nvSpPr>
            <p:cNvPr id="113" name="Forma libre 64">
              <a:extLst>
                <a:ext uri="{FF2B5EF4-FFF2-40B4-BE49-F238E27FC236}">
                  <a16:creationId xmlns:a16="http://schemas.microsoft.com/office/drawing/2014/main" id="{4704350A-C923-4541-B7E2-6F9D9BA56981}"/>
                </a:ext>
              </a:extLst>
            </p:cNvPr>
            <p:cNvSpPr/>
            <p:nvPr/>
          </p:nvSpPr>
          <p:spPr>
            <a:xfrm>
              <a:off x="3648129" y="5515229"/>
              <a:ext cx="386468" cy="487685"/>
            </a:xfrm>
            <a:custGeom>
              <a:avLst/>
              <a:gdLst>
                <a:gd name="connsiteX0" fmla="*/ 215881 w 222229"/>
                <a:gd name="connsiteY0" fmla="*/ 0 h 280433"/>
                <a:gd name="connsiteX1" fmla="*/ 194187 w 222229"/>
                <a:gd name="connsiteY1" fmla="*/ 0 h 280433"/>
                <a:gd name="connsiteX2" fmla="*/ 187837 w 222229"/>
                <a:gd name="connsiteY2" fmla="*/ 6349 h 280433"/>
                <a:gd name="connsiteX3" fmla="*/ 194187 w 222229"/>
                <a:gd name="connsiteY3" fmla="*/ 12699 h 280433"/>
                <a:gd name="connsiteX4" fmla="*/ 209531 w 222229"/>
                <a:gd name="connsiteY4" fmla="*/ 12699 h 280433"/>
                <a:gd name="connsiteX5" fmla="*/ 209531 w 222229"/>
                <a:gd name="connsiteY5" fmla="*/ 271438 h 280433"/>
                <a:gd name="connsiteX6" fmla="*/ 12699 w 222229"/>
                <a:gd name="connsiteY6" fmla="*/ 271438 h 280433"/>
                <a:gd name="connsiteX7" fmla="*/ 12699 w 222229"/>
                <a:gd name="connsiteY7" fmla="*/ 13228 h 280433"/>
                <a:gd name="connsiteX8" fmla="*/ 28572 w 222229"/>
                <a:gd name="connsiteY8" fmla="*/ 13228 h 280433"/>
                <a:gd name="connsiteX9" fmla="*/ 34922 w 222229"/>
                <a:gd name="connsiteY9" fmla="*/ 6878 h 280433"/>
                <a:gd name="connsiteX10" fmla="*/ 28572 w 222229"/>
                <a:gd name="connsiteY10" fmla="*/ 529 h 280433"/>
                <a:gd name="connsiteX11" fmla="*/ 6349 w 222229"/>
                <a:gd name="connsiteY11" fmla="*/ 529 h 280433"/>
                <a:gd name="connsiteX12" fmla="*/ 0 w 222229"/>
                <a:gd name="connsiteY12" fmla="*/ 6878 h 280433"/>
                <a:gd name="connsiteX13" fmla="*/ 0 w 222229"/>
                <a:gd name="connsiteY13" fmla="*/ 278316 h 280433"/>
                <a:gd name="connsiteX14" fmla="*/ 6349 w 222229"/>
                <a:gd name="connsiteY14" fmla="*/ 284666 h 280433"/>
                <a:gd name="connsiteX15" fmla="*/ 215881 w 222229"/>
                <a:gd name="connsiteY15" fmla="*/ 284666 h 280433"/>
                <a:gd name="connsiteX16" fmla="*/ 222230 w 222229"/>
                <a:gd name="connsiteY16" fmla="*/ 278316 h 280433"/>
                <a:gd name="connsiteX17" fmla="*/ 222230 w 222229"/>
                <a:gd name="connsiteY17" fmla="*/ 6878 h 280433"/>
                <a:gd name="connsiteX18" fmla="*/ 215881 w 222229"/>
                <a:gd name="connsiteY18" fmla="*/ 0 h 28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229" h="280433">
                  <a:moveTo>
                    <a:pt x="215881" y="0"/>
                  </a:moveTo>
                  <a:lnTo>
                    <a:pt x="194187" y="0"/>
                  </a:lnTo>
                  <a:cubicBezTo>
                    <a:pt x="190483" y="0"/>
                    <a:pt x="187837" y="2646"/>
                    <a:pt x="187837" y="6349"/>
                  </a:cubicBezTo>
                  <a:cubicBezTo>
                    <a:pt x="187837" y="10053"/>
                    <a:pt x="190483" y="12699"/>
                    <a:pt x="194187" y="12699"/>
                  </a:cubicBezTo>
                  <a:lnTo>
                    <a:pt x="209531" y="12699"/>
                  </a:lnTo>
                  <a:lnTo>
                    <a:pt x="209531" y="271438"/>
                  </a:lnTo>
                  <a:lnTo>
                    <a:pt x="12699" y="271438"/>
                  </a:lnTo>
                  <a:lnTo>
                    <a:pt x="12699" y="13228"/>
                  </a:lnTo>
                  <a:lnTo>
                    <a:pt x="28572" y="13228"/>
                  </a:lnTo>
                  <a:cubicBezTo>
                    <a:pt x="32276" y="13228"/>
                    <a:pt x="34922" y="10582"/>
                    <a:pt x="34922" y="6878"/>
                  </a:cubicBezTo>
                  <a:cubicBezTo>
                    <a:pt x="34922" y="3175"/>
                    <a:pt x="32276" y="529"/>
                    <a:pt x="28572" y="529"/>
                  </a:cubicBezTo>
                  <a:lnTo>
                    <a:pt x="6349" y="529"/>
                  </a:lnTo>
                  <a:cubicBezTo>
                    <a:pt x="2646" y="529"/>
                    <a:pt x="0" y="3175"/>
                    <a:pt x="0" y="6878"/>
                  </a:cubicBezTo>
                  <a:lnTo>
                    <a:pt x="0" y="278316"/>
                  </a:lnTo>
                  <a:cubicBezTo>
                    <a:pt x="0" y="282020"/>
                    <a:pt x="2646" y="284666"/>
                    <a:pt x="6349" y="284666"/>
                  </a:cubicBezTo>
                  <a:lnTo>
                    <a:pt x="215881" y="284666"/>
                  </a:lnTo>
                  <a:cubicBezTo>
                    <a:pt x="219584" y="284666"/>
                    <a:pt x="222230" y="282020"/>
                    <a:pt x="222230" y="278316"/>
                  </a:cubicBezTo>
                  <a:lnTo>
                    <a:pt x="222230" y="6878"/>
                  </a:lnTo>
                  <a:cubicBezTo>
                    <a:pt x="222759" y="2646"/>
                    <a:pt x="219584" y="0"/>
                    <a:pt x="215881" y="0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14" name="Forma libre 65">
              <a:extLst>
                <a:ext uri="{FF2B5EF4-FFF2-40B4-BE49-F238E27FC236}">
                  <a16:creationId xmlns:a16="http://schemas.microsoft.com/office/drawing/2014/main" id="{67255D01-6A9C-6D45-B5E4-1D4D5919F87B}"/>
                </a:ext>
              </a:extLst>
            </p:cNvPr>
            <p:cNvSpPr/>
            <p:nvPr/>
          </p:nvSpPr>
          <p:spPr>
            <a:xfrm>
              <a:off x="3724502" y="5460938"/>
              <a:ext cx="230041" cy="101218"/>
            </a:xfrm>
            <a:custGeom>
              <a:avLst/>
              <a:gdLst>
                <a:gd name="connsiteX0" fmla="*/ 6349 w 132279"/>
                <a:gd name="connsiteY0" fmla="*/ 59790 h 58203"/>
                <a:gd name="connsiteX1" fmla="*/ 127518 w 132279"/>
                <a:gd name="connsiteY1" fmla="*/ 59790 h 58203"/>
                <a:gd name="connsiteX2" fmla="*/ 127518 w 132279"/>
                <a:gd name="connsiteY2" fmla="*/ 59790 h 58203"/>
                <a:gd name="connsiteX3" fmla="*/ 132280 w 132279"/>
                <a:gd name="connsiteY3" fmla="*/ 57674 h 58203"/>
                <a:gd name="connsiteX4" fmla="*/ 134396 w 132279"/>
                <a:gd name="connsiteY4" fmla="*/ 52912 h 58203"/>
                <a:gd name="connsiteX5" fmla="*/ 134396 w 132279"/>
                <a:gd name="connsiteY5" fmla="*/ 21694 h 58203"/>
                <a:gd name="connsiteX6" fmla="*/ 132280 w 132279"/>
                <a:gd name="connsiteY6" fmla="*/ 16932 h 58203"/>
                <a:gd name="connsiteX7" fmla="*/ 127518 w 132279"/>
                <a:gd name="connsiteY7" fmla="*/ 14815 h 58203"/>
                <a:gd name="connsiteX8" fmla="*/ 86775 w 132279"/>
                <a:gd name="connsiteY8" fmla="*/ 14815 h 58203"/>
                <a:gd name="connsiteX9" fmla="*/ 66669 w 132279"/>
                <a:gd name="connsiteY9" fmla="*/ 0 h 58203"/>
                <a:gd name="connsiteX10" fmla="*/ 46562 w 132279"/>
                <a:gd name="connsiteY10" fmla="*/ 14815 h 58203"/>
                <a:gd name="connsiteX11" fmla="*/ 6349 w 132279"/>
                <a:gd name="connsiteY11" fmla="*/ 14815 h 58203"/>
                <a:gd name="connsiteX12" fmla="*/ 0 w 132279"/>
                <a:gd name="connsiteY12" fmla="*/ 21165 h 58203"/>
                <a:gd name="connsiteX13" fmla="*/ 0 w 132279"/>
                <a:gd name="connsiteY13" fmla="*/ 51854 h 58203"/>
                <a:gd name="connsiteX14" fmla="*/ 6349 w 132279"/>
                <a:gd name="connsiteY14" fmla="*/ 59790 h 58203"/>
                <a:gd name="connsiteX15" fmla="*/ 12699 w 132279"/>
                <a:gd name="connsiteY15" fmla="*/ 29102 h 58203"/>
                <a:gd name="connsiteX16" fmla="*/ 51854 w 132279"/>
                <a:gd name="connsiteY16" fmla="*/ 29102 h 58203"/>
                <a:gd name="connsiteX17" fmla="*/ 58203 w 132279"/>
                <a:gd name="connsiteY17" fmla="*/ 22752 h 58203"/>
                <a:gd name="connsiteX18" fmla="*/ 66669 w 132279"/>
                <a:gd name="connsiteY18" fmla="*/ 14286 h 58203"/>
                <a:gd name="connsiteX19" fmla="*/ 75135 w 132279"/>
                <a:gd name="connsiteY19" fmla="*/ 22752 h 58203"/>
                <a:gd name="connsiteX20" fmla="*/ 77251 w 132279"/>
                <a:gd name="connsiteY20" fmla="*/ 27514 h 58203"/>
                <a:gd name="connsiteX21" fmla="*/ 82013 w 132279"/>
                <a:gd name="connsiteY21" fmla="*/ 29631 h 58203"/>
                <a:gd name="connsiteX22" fmla="*/ 121697 w 132279"/>
                <a:gd name="connsiteY22" fmla="*/ 29631 h 58203"/>
                <a:gd name="connsiteX23" fmla="*/ 121697 w 132279"/>
                <a:gd name="connsiteY23" fmla="*/ 47621 h 58203"/>
                <a:gd name="connsiteX24" fmla="*/ 13757 w 132279"/>
                <a:gd name="connsiteY24" fmla="*/ 47621 h 58203"/>
                <a:gd name="connsiteX25" fmla="*/ 13757 w 132279"/>
                <a:gd name="connsiteY25" fmla="*/ 29102 h 5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2279" h="58203">
                  <a:moveTo>
                    <a:pt x="6349" y="59790"/>
                  </a:moveTo>
                  <a:lnTo>
                    <a:pt x="127518" y="59790"/>
                  </a:lnTo>
                  <a:cubicBezTo>
                    <a:pt x="127518" y="59790"/>
                    <a:pt x="127518" y="59790"/>
                    <a:pt x="127518" y="59790"/>
                  </a:cubicBezTo>
                  <a:cubicBezTo>
                    <a:pt x="129105" y="59790"/>
                    <a:pt x="130692" y="59261"/>
                    <a:pt x="132280" y="57674"/>
                  </a:cubicBezTo>
                  <a:cubicBezTo>
                    <a:pt x="133338" y="56616"/>
                    <a:pt x="134396" y="55029"/>
                    <a:pt x="134396" y="52912"/>
                  </a:cubicBezTo>
                  <a:lnTo>
                    <a:pt x="134396" y="21694"/>
                  </a:lnTo>
                  <a:cubicBezTo>
                    <a:pt x="134396" y="20106"/>
                    <a:pt x="133867" y="18519"/>
                    <a:pt x="132280" y="16932"/>
                  </a:cubicBezTo>
                  <a:cubicBezTo>
                    <a:pt x="131221" y="15874"/>
                    <a:pt x="129634" y="14815"/>
                    <a:pt x="127518" y="14815"/>
                  </a:cubicBezTo>
                  <a:lnTo>
                    <a:pt x="86775" y="14815"/>
                  </a:lnTo>
                  <a:cubicBezTo>
                    <a:pt x="84130" y="6349"/>
                    <a:pt x="76193" y="0"/>
                    <a:pt x="66669" y="0"/>
                  </a:cubicBezTo>
                  <a:cubicBezTo>
                    <a:pt x="57145" y="0"/>
                    <a:pt x="49208" y="6349"/>
                    <a:pt x="46562" y="14815"/>
                  </a:cubicBezTo>
                  <a:lnTo>
                    <a:pt x="6349" y="14815"/>
                  </a:lnTo>
                  <a:cubicBezTo>
                    <a:pt x="2646" y="14815"/>
                    <a:pt x="0" y="17461"/>
                    <a:pt x="0" y="21165"/>
                  </a:cubicBezTo>
                  <a:lnTo>
                    <a:pt x="0" y="51854"/>
                  </a:lnTo>
                  <a:cubicBezTo>
                    <a:pt x="0" y="57145"/>
                    <a:pt x="2646" y="59790"/>
                    <a:pt x="6349" y="59790"/>
                  </a:cubicBezTo>
                  <a:close/>
                  <a:moveTo>
                    <a:pt x="12699" y="29102"/>
                  </a:moveTo>
                  <a:lnTo>
                    <a:pt x="51854" y="29102"/>
                  </a:lnTo>
                  <a:cubicBezTo>
                    <a:pt x="55557" y="29102"/>
                    <a:pt x="58203" y="26456"/>
                    <a:pt x="58203" y="22752"/>
                  </a:cubicBezTo>
                  <a:cubicBezTo>
                    <a:pt x="58203" y="17990"/>
                    <a:pt x="61907" y="14286"/>
                    <a:pt x="66669" y="14286"/>
                  </a:cubicBezTo>
                  <a:cubicBezTo>
                    <a:pt x="71431" y="14286"/>
                    <a:pt x="75135" y="17990"/>
                    <a:pt x="75135" y="22752"/>
                  </a:cubicBezTo>
                  <a:cubicBezTo>
                    <a:pt x="75135" y="24340"/>
                    <a:pt x="75664" y="25927"/>
                    <a:pt x="77251" y="27514"/>
                  </a:cubicBezTo>
                  <a:cubicBezTo>
                    <a:pt x="78310" y="28573"/>
                    <a:pt x="79897" y="29631"/>
                    <a:pt x="82013" y="29631"/>
                  </a:cubicBezTo>
                  <a:lnTo>
                    <a:pt x="121697" y="29631"/>
                  </a:lnTo>
                  <a:lnTo>
                    <a:pt x="121697" y="47621"/>
                  </a:lnTo>
                  <a:lnTo>
                    <a:pt x="13757" y="47621"/>
                  </a:lnTo>
                  <a:lnTo>
                    <a:pt x="13757" y="29102"/>
                  </a:ln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15" name="Forma libre 66">
              <a:extLst>
                <a:ext uri="{FF2B5EF4-FFF2-40B4-BE49-F238E27FC236}">
                  <a16:creationId xmlns:a16="http://schemas.microsoft.com/office/drawing/2014/main" id="{3CB0A9EC-2C42-0347-9ED5-66E1A4AB8B98}"/>
                </a:ext>
              </a:extLst>
            </p:cNvPr>
            <p:cNvSpPr/>
            <p:nvPr/>
          </p:nvSpPr>
          <p:spPr>
            <a:xfrm>
              <a:off x="3699281" y="5622519"/>
              <a:ext cx="73614" cy="64411"/>
            </a:xfrm>
            <a:custGeom>
              <a:avLst/>
              <a:gdLst>
                <a:gd name="connsiteX0" fmla="*/ 746 w 42329"/>
                <a:gd name="connsiteY0" fmla="*/ 23493 h 37038"/>
                <a:gd name="connsiteX1" fmla="*/ 9212 w 42329"/>
                <a:gd name="connsiteY1" fmla="*/ 38837 h 37038"/>
                <a:gd name="connsiteX2" fmla="*/ 14503 w 42329"/>
                <a:gd name="connsiteY2" fmla="*/ 42012 h 37038"/>
                <a:gd name="connsiteX3" fmla="*/ 15032 w 42329"/>
                <a:gd name="connsiteY3" fmla="*/ 42012 h 37038"/>
                <a:gd name="connsiteX4" fmla="*/ 20323 w 42329"/>
                <a:gd name="connsiteY4" fmla="*/ 39366 h 37038"/>
                <a:gd name="connsiteX5" fmla="*/ 41488 w 42329"/>
                <a:gd name="connsiteY5" fmla="*/ 10265 h 37038"/>
                <a:gd name="connsiteX6" fmla="*/ 39901 w 42329"/>
                <a:gd name="connsiteY6" fmla="*/ 1270 h 37038"/>
                <a:gd name="connsiteX7" fmla="*/ 30906 w 42329"/>
                <a:gd name="connsiteY7" fmla="*/ 2857 h 37038"/>
                <a:gd name="connsiteX8" fmla="*/ 15561 w 42329"/>
                <a:gd name="connsiteY8" fmla="*/ 24022 h 37038"/>
                <a:gd name="connsiteX9" fmla="*/ 11857 w 42329"/>
                <a:gd name="connsiteY9" fmla="*/ 17673 h 37038"/>
                <a:gd name="connsiteX10" fmla="*/ 2862 w 42329"/>
                <a:gd name="connsiteY10" fmla="*/ 15027 h 37038"/>
                <a:gd name="connsiteX11" fmla="*/ 746 w 42329"/>
                <a:gd name="connsiteY11" fmla="*/ 23493 h 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329" h="37038">
                  <a:moveTo>
                    <a:pt x="746" y="23493"/>
                  </a:moveTo>
                  <a:lnTo>
                    <a:pt x="9212" y="38837"/>
                  </a:lnTo>
                  <a:cubicBezTo>
                    <a:pt x="10270" y="40954"/>
                    <a:pt x="12386" y="42012"/>
                    <a:pt x="14503" y="42012"/>
                  </a:cubicBezTo>
                  <a:cubicBezTo>
                    <a:pt x="14503" y="42012"/>
                    <a:pt x="15032" y="42012"/>
                    <a:pt x="15032" y="42012"/>
                  </a:cubicBezTo>
                  <a:cubicBezTo>
                    <a:pt x="17149" y="42012"/>
                    <a:pt x="19265" y="40954"/>
                    <a:pt x="20323" y="39366"/>
                  </a:cubicBezTo>
                  <a:lnTo>
                    <a:pt x="41488" y="10265"/>
                  </a:lnTo>
                  <a:cubicBezTo>
                    <a:pt x="43605" y="7619"/>
                    <a:pt x="43075" y="3386"/>
                    <a:pt x="39901" y="1270"/>
                  </a:cubicBezTo>
                  <a:cubicBezTo>
                    <a:pt x="37255" y="-847"/>
                    <a:pt x="33022" y="-318"/>
                    <a:pt x="30906" y="2857"/>
                  </a:cubicBezTo>
                  <a:lnTo>
                    <a:pt x="15561" y="24022"/>
                  </a:lnTo>
                  <a:lnTo>
                    <a:pt x="11857" y="17673"/>
                  </a:lnTo>
                  <a:cubicBezTo>
                    <a:pt x="10270" y="14498"/>
                    <a:pt x="6037" y="13440"/>
                    <a:pt x="2862" y="15027"/>
                  </a:cubicBezTo>
                  <a:cubicBezTo>
                    <a:pt x="217" y="16614"/>
                    <a:pt x="-842" y="20318"/>
                    <a:pt x="746" y="23493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16" name="Forma libre 67">
              <a:extLst>
                <a:ext uri="{FF2B5EF4-FFF2-40B4-BE49-F238E27FC236}">
                  <a16:creationId xmlns:a16="http://schemas.microsoft.com/office/drawing/2014/main" id="{4213BCED-7A5E-4144-8469-DACD2A82F409}"/>
                </a:ext>
              </a:extLst>
            </p:cNvPr>
            <p:cNvSpPr/>
            <p:nvPr/>
          </p:nvSpPr>
          <p:spPr>
            <a:xfrm>
              <a:off x="3699309" y="5726497"/>
              <a:ext cx="73614" cy="73614"/>
            </a:xfrm>
            <a:custGeom>
              <a:avLst/>
              <a:gdLst>
                <a:gd name="connsiteX0" fmla="*/ 40413 w 42329"/>
                <a:gd name="connsiteY0" fmla="*/ 1270 h 42329"/>
                <a:gd name="connsiteX1" fmla="*/ 31418 w 42329"/>
                <a:gd name="connsiteY1" fmla="*/ 2857 h 42329"/>
                <a:gd name="connsiteX2" fmla="*/ 16074 w 42329"/>
                <a:gd name="connsiteY2" fmla="*/ 24022 h 42329"/>
                <a:gd name="connsiteX3" fmla="*/ 12370 w 42329"/>
                <a:gd name="connsiteY3" fmla="*/ 17673 h 42329"/>
                <a:gd name="connsiteX4" fmla="*/ 3375 w 42329"/>
                <a:gd name="connsiteY4" fmla="*/ 15027 h 42329"/>
                <a:gd name="connsiteX5" fmla="*/ 729 w 42329"/>
                <a:gd name="connsiteY5" fmla="*/ 24022 h 42329"/>
                <a:gd name="connsiteX6" fmla="*/ 9195 w 42329"/>
                <a:gd name="connsiteY6" fmla="*/ 39366 h 42329"/>
                <a:gd name="connsiteX7" fmla="*/ 14486 w 42329"/>
                <a:gd name="connsiteY7" fmla="*/ 42541 h 42329"/>
                <a:gd name="connsiteX8" fmla="*/ 15015 w 42329"/>
                <a:gd name="connsiteY8" fmla="*/ 42541 h 42329"/>
                <a:gd name="connsiteX9" fmla="*/ 20307 w 42329"/>
                <a:gd name="connsiteY9" fmla="*/ 39896 h 42329"/>
                <a:gd name="connsiteX10" fmla="*/ 41471 w 42329"/>
                <a:gd name="connsiteY10" fmla="*/ 10794 h 42329"/>
                <a:gd name="connsiteX11" fmla="*/ 40413 w 42329"/>
                <a:gd name="connsiteY11" fmla="*/ 1270 h 4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329" h="42329">
                  <a:moveTo>
                    <a:pt x="40413" y="1270"/>
                  </a:moveTo>
                  <a:cubicBezTo>
                    <a:pt x="37768" y="-847"/>
                    <a:pt x="33535" y="-318"/>
                    <a:pt x="31418" y="2857"/>
                  </a:cubicBezTo>
                  <a:lnTo>
                    <a:pt x="16074" y="24022"/>
                  </a:lnTo>
                  <a:lnTo>
                    <a:pt x="12370" y="17673"/>
                  </a:lnTo>
                  <a:cubicBezTo>
                    <a:pt x="10783" y="14498"/>
                    <a:pt x="6550" y="13440"/>
                    <a:pt x="3375" y="15027"/>
                  </a:cubicBezTo>
                  <a:cubicBezTo>
                    <a:pt x="200" y="16614"/>
                    <a:pt x="-858" y="20847"/>
                    <a:pt x="729" y="24022"/>
                  </a:cubicBezTo>
                  <a:lnTo>
                    <a:pt x="9195" y="39366"/>
                  </a:lnTo>
                  <a:cubicBezTo>
                    <a:pt x="10253" y="41483"/>
                    <a:pt x="12370" y="42541"/>
                    <a:pt x="14486" y="42541"/>
                  </a:cubicBezTo>
                  <a:cubicBezTo>
                    <a:pt x="14486" y="42541"/>
                    <a:pt x="15015" y="42541"/>
                    <a:pt x="15015" y="42541"/>
                  </a:cubicBezTo>
                  <a:cubicBezTo>
                    <a:pt x="17132" y="42541"/>
                    <a:pt x="19248" y="41483"/>
                    <a:pt x="20307" y="39896"/>
                  </a:cubicBezTo>
                  <a:lnTo>
                    <a:pt x="41471" y="10794"/>
                  </a:lnTo>
                  <a:cubicBezTo>
                    <a:pt x="43588" y="7619"/>
                    <a:pt x="43059" y="3386"/>
                    <a:pt x="40413" y="1270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17" name="Forma libre 68">
              <a:extLst>
                <a:ext uri="{FF2B5EF4-FFF2-40B4-BE49-F238E27FC236}">
                  <a16:creationId xmlns:a16="http://schemas.microsoft.com/office/drawing/2014/main" id="{3451D7C9-F91F-FF45-AE59-AC3F8B8896C4}"/>
                </a:ext>
              </a:extLst>
            </p:cNvPr>
            <p:cNvSpPr/>
            <p:nvPr/>
          </p:nvSpPr>
          <p:spPr>
            <a:xfrm>
              <a:off x="3699656" y="5852927"/>
              <a:ext cx="64411" cy="64411"/>
            </a:xfrm>
            <a:custGeom>
              <a:avLst/>
              <a:gdLst>
                <a:gd name="connsiteX0" fmla="*/ 6349 w 37038"/>
                <a:gd name="connsiteY0" fmla="*/ 0 h 37038"/>
                <a:gd name="connsiteX1" fmla="*/ 0 w 37038"/>
                <a:gd name="connsiteY1" fmla="*/ 6349 h 37038"/>
                <a:gd name="connsiteX2" fmla="*/ 0 w 37038"/>
                <a:gd name="connsiteY2" fmla="*/ 34922 h 37038"/>
                <a:gd name="connsiteX3" fmla="*/ 6349 w 37038"/>
                <a:gd name="connsiteY3" fmla="*/ 41271 h 37038"/>
                <a:gd name="connsiteX4" fmla="*/ 34922 w 37038"/>
                <a:gd name="connsiteY4" fmla="*/ 41271 h 37038"/>
                <a:gd name="connsiteX5" fmla="*/ 41271 w 37038"/>
                <a:gd name="connsiteY5" fmla="*/ 34922 h 37038"/>
                <a:gd name="connsiteX6" fmla="*/ 41271 w 37038"/>
                <a:gd name="connsiteY6" fmla="*/ 6349 h 37038"/>
                <a:gd name="connsiteX7" fmla="*/ 34922 w 37038"/>
                <a:gd name="connsiteY7" fmla="*/ 0 h 37038"/>
                <a:gd name="connsiteX8" fmla="*/ 6349 w 37038"/>
                <a:gd name="connsiteY8" fmla="*/ 0 h 37038"/>
                <a:gd name="connsiteX9" fmla="*/ 28043 w 37038"/>
                <a:gd name="connsiteY9" fmla="*/ 28572 h 37038"/>
                <a:gd name="connsiteX10" fmla="*/ 12170 w 37038"/>
                <a:gd name="connsiteY10" fmla="*/ 28572 h 37038"/>
                <a:gd name="connsiteX11" fmla="*/ 12170 w 37038"/>
                <a:gd name="connsiteY11" fmla="*/ 12699 h 37038"/>
                <a:gd name="connsiteX12" fmla="*/ 28043 w 37038"/>
                <a:gd name="connsiteY12" fmla="*/ 12699 h 37038"/>
                <a:gd name="connsiteX13" fmla="*/ 28043 w 37038"/>
                <a:gd name="connsiteY13" fmla="*/ 28572 h 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38" h="37038">
                  <a:moveTo>
                    <a:pt x="6349" y="0"/>
                  </a:moveTo>
                  <a:cubicBezTo>
                    <a:pt x="2646" y="0"/>
                    <a:pt x="0" y="2646"/>
                    <a:pt x="0" y="6349"/>
                  </a:cubicBezTo>
                  <a:lnTo>
                    <a:pt x="0" y="34922"/>
                  </a:lnTo>
                  <a:cubicBezTo>
                    <a:pt x="0" y="38626"/>
                    <a:pt x="2646" y="41271"/>
                    <a:pt x="6349" y="41271"/>
                  </a:cubicBezTo>
                  <a:lnTo>
                    <a:pt x="34922" y="41271"/>
                  </a:lnTo>
                  <a:cubicBezTo>
                    <a:pt x="38626" y="41271"/>
                    <a:pt x="41271" y="38626"/>
                    <a:pt x="41271" y="34922"/>
                  </a:cubicBezTo>
                  <a:lnTo>
                    <a:pt x="41271" y="6349"/>
                  </a:lnTo>
                  <a:cubicBezTo>
                    <a:pt x="41271" y="2646"/>
                    <a:pt x="38626" y="0"/>
                    <a:pt x="34922" y="0"/>
                  </a:cubicBezTo>
                  <a:lnTo>
                    <a:pt x="6349" y="0"/>
                  </a:lnTo>
                  <a:close/>
                  <a:moveTo>
                    <a:pt x="28043" y="28572"/>
                  </a:moveTo>
                  <a:lnTo>
                    <a:pt x="12170" y="28572"/>
                  </a:lnTo>
                  <a:lnTo>
                    <a:pt x="12170" y="12699"/>
                  </a:lnTo>
                  <a:lnTo>
                    <a:pt x="28043" y="12699"/>
                  </a:lnTo>
                  <a:lnTo>
                    <a:pt x="28043" y="28572"/>
                  </a:ln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18" name="Forma libre 69">
              <a:extLst>
                <a:ext uri="{FF2B5EF4-FFF2-40B4-BE49-F238E27FC236}">
                  <a16:creationId xmlns:a16="http://schemas.microsoft.com/office/drawing/2014/main" id="{6181C8EA-62A6-AD47-963F-AE9B950F3FE7}"/>
                </a:ext>
              </a:extLst>
            </p:cNvPr>
            <p:cNvSpPr/>
            <p:nvPr/>
          </p:nvSpPr>
          <p:spPr>
            <a:xfrm>
              <a:off x="3803636" y="5644971"/>
              <a:ext cx="156427" cy="18403"/>
            </a:xfrm>
            <a:custGeom>
              <a:avLst/>
              <a:gdLst>
                <a:gd name="connsiteX0" fmla="*/ 6349 w 89950"/>
                <a:gd name="connsiteY0" fmla="*/ 0 h 10582"/>
                <a:gd name="connsiteX1" fmla="*/ 0 w 89950"/>
                <a:gd name="connsiteY1" fmla="*/ 6349 h 10582"/>
                <a:gd name="connsiteX2" fmla="*/ 6349 w 89950"/>
                <a:gd name="connsiteY2" fmla="*/ 12699 h 10582"/>
                <a:gd name="connsiteX3" fmla="*/ 88363 w 89950"/>
                <a:gd name="connsiteY3" fmla="*/ 12699 h 10582"/>
                <a:gd name="connsiteX4" fmla="*/ 94712 w 89950"/>
                <a:gd name="connsiteY4" fmla="*/ 6349 h 10582"/>
                <a:gd name="connsiteX5" fmla="*/ 88363 w 89950"/>
                <a:gd name="connsiteY5" fmla="*/ 0 h 10582"/>
                <a:gd name="connsiteX6" fmla="*/ 6349 w 89950"/>
                <a:gd name="connsiteY6" fmla="*/ 0 h 1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950" h="10582">
                  <a:moveTo>
                    <a:pt x="6349" y="0"/>
                  </a:moveTo>
                  <a:cubicBezTo>
                    <a:pt x="2646" y="0"/>
                    <a:pt x="0" y="2646"/>
                    <a:pt x="0" y="6349"/>
                  </a:cubicBezTo>
                  <a:cubicBezTo>
                    <a:pt x="0" y="10053"/>
                    <a:pt x="2646" y="12699"/>
                    <a:pt x="6349" y="12699"/>
                  </a:cubicBezTo>
                  <a:lnTo>
                    <a:pt x="88363" y="12699"/>
                  </a:lnTo>
                  <a:cubicBezTo>
                    <a:pt x="92067" y="12699"/>
                    <a:pt x="94712" y="10053"/>
                    <a:pt x="94712" y="6349"/>
                  </a:cubicBezTo>
                  <a:cubicBezTo>
                    <a:pt x="94712" y="2646"/>
                    <a:pt x="92067" y="0"/>
                    <a:pt x="88363" y="0"/>
                  </a:cubicBezTo>
                  <a:lnTo>
                    <a:pt x="6349" y="0"/>
                  </a:ln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19" name="Forma libre 70">
              <a:extLst>
                <a:ext uri="{FF2B5EF4-FFF2-40B4-BE49-F238E27FC236}">
                  <a16:creationId xmlns:a16="http://schemas.microsoft.com/office/drawing/2014/main" id="{77FBB5A0-876D-774B-824E-8BE250788F24}"/>
                </a:ext>
              </a:extLst>
            </p:cNvPr>
            <p:cNvSpPr/>
            <p:nvPr/>
          </p:nvSpPr>
          <p:spPr>
            <a:xfrm>
              <a:off x="3803636" y="5751709"/>
              <a:ext cx="156427" cy="18403"/>
            </a:xfrm>
            <a:custGeom>
              <a:avLst/>
              <a:gdLst>
                <a:gd name="connsiteX0" fmla="*/ 88363 w 89950"/>
                <a:gd name="connsiteY0" fmla="*/ 0 h 10582"/>
                <a:gd name="connsiteX1" fmla="*/ 6349 w 89950"/>
                <a:gd name="connsiteY1" fmla="*/ 0 h 10582"/>
                <a:gd name="connsiteX2" fmla="*/ 0 w 89950"/>
                <a:gd name="connsiteY2" fmla="*/ 6349 h 10582"/>
                <a:gd name="connsiteX3" fmla="*/ 6349 w 89950"/>
                <a:gd name="connsiteY3" fmla="*/ 12699 h 10582"/>
                <a:gd name="connsiteX4" fmla="*/ 88363 w 89950"/>
                <a:gd name="connsiteY4" fmla="*/ 12699 h 10582"/>
                <a:gd name="connsiteX5" fmla="*/ 94712 w 89950"/>
                <a:gd name="connsiteY5" fmla="*/ 6349 h 10582"/>
                <a:gd name="connsiteX6" fmla="*/ 88363 w 89950"/>
                <a:gd name="connsiteY6" fmla="*/ 0 h 1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950" h="10582">
                  <a:moveTo>
                    <a:pt x="88363" y="0"/>
                  </a:moveTo>
                  <a:lnTo>
                    <a:pt x="6349" y="0"/>
                  </a:lnTo>
                  <a:cubicBezTo>
                    <a:pt x="2646" y="0"/>
                    <a:pt x="0" y="2646"/>
                    <a:pt x="0" y="6349"/>
                  </a:cubicBezTo>
                  <a:cubicBezTo>
                    <a:pt x="0" y="10053"/>
                    <a:pt x="2646" y="12699"/>
                    <a:pt x="6349" y="12699"/>
                  </a:cubicBezTo>
                  <a:lnTo>
                    <a:pt x="88363" y="12699"/>
                  </a:lnTo>
                  <a:cubicBezTo>
                    <a:pt x="92067" y="12699"/>
                    <a:pt x="94712" y="10053"/>
                    <a:pt x="94712" y="6349"/>
                  </a:cubicBezTo>
                  <a:cubicBezTo>
                    <a:pt x="94712" y="2646"/>
                    <a:pt x="92067" y="0"/>
                    <a:pt x="88363" y="0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20" name="Forma libre 71">
              <a:extLst>
                <a:ext uri="{FF2B5EF4-FFF2-40B4-BE49-F238E27FC236}">
                  <a16:creationId xmlns:a16="http://schemas.microsoft.com/office/drawing/2014/main" id="{AC9B1924-06DD-6340-880C-53EFAFD38BAE}"/>
                </a:ext>
              </a:extLst>
            </p:cNvPr>
            <p:cNvSpPr/>
            <p:nvPr/>
          </p:nvSpPr>
          <p:spPr>
            <a:xfrm>
              <a:off x="3803636" y="5881453"/>
              <a:ext cx="156427" cy="18403"/>
            </a:xfrm>
            <a:custGeom>
              <a:avLst/>
              <a:gdLst>
                <a:gd name="connsiteX0" fmla="*/ 88363 w 89950"/>
                <a:gd name="connsiteY0" fmla="*/ 0 h 10582"/>
                <a:gd name="connsiteX1" fmla="*/ 6349 w 89950"/>
                <a:gd name="connsiteY1" fmla="*/ 0 h 10582"/>
                <a:gd name="connsiteX2" fmla="*/ 0 w 89950"/>
                <a:gd name="connsiteY2" fmla="*/ 6349 h 10582"/>
                <a:gd name="connsiteX3" fmla="*/ 6349 w 89950"/>
                <a:gd name="connsiteY3" fmla="*/ 12699 h 10582"/>
                <a:gd name="connsiteX4" fmla="*/ 88363 w 89950"/>
                <a:gd name="connsiteY4" fmla="*/ 12699 h 10582"/>
                <a:gd name="connsiteX5" fmla="*/ 94712 w 89950"/>
                <a:gd name="connsiteY5" fmla="*/ 6349 h 10582"/>
                <a:gd name="connsiteX6" fmla="*/ 88363 w 89950"/>
                <a:gd name="connsiteY6" fmla="*/ 0 h 1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950" h="10582">
                  <a:moveTo>
                    <a:pt x="88363" y="0"/>
                  </a:moveTo>
                  <a:lnTo>
                    <a:pt x="6349" y="0"/>
                  </a:lnTo>
                  <a:cubicBezTo>
                    <a:pt x="2646" y="0"/>
                    <a:pt x="0" y="2646"/>
                    <a:pt x="0" y="6349"/>
                  </a:cubicBezTo>
                  <a:cubicBezTo>
                    <a:pt x="0" y="10053"/>
                    <a:pt x="2646" y="12699"/>
                    <a:pt x="6349" y="12699"/>
                  </a:cubicBezTo>
                  <a:lnTo>
                    <a:pt x="88363" y="12699"/>
                  </a:lnTo>
                  <a:cubicBezTo>
                    <a:pt x="92067" y="12699"/>
                    <a:pt x="94712" y="10053"/>
                    <a:pt x="94712" y="6349"/>
                  </a:cubicBezTo>
                  <a:cubicBezTo>
                    <a:pt x="94712" y="2646"/>
                    <a:pt x="92067" y="0"/>
                    <a:pt x="88363" y="0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121" name="Grupo 33">
            <a:extLst>
              <a:ext uri="{FF2B5EF4-FFF2-40B4-BE49-F238E27FC236}">
                <a16:creationId xmlns:a16="http://schemas.microsoft.com/office/drawing/2014/main" id="{46CD8AB4-744A-B348-8702-18C97046F810}"/>
              </a:ext>
            </a:extLst>
          </p:cNvPr>
          <p:cNvGrpSpPr/>
          <p:nvPr/>
        </p:nvGrpSpPr>
        <p:grpSpPr>
          <a:xfrm>
            <a:off x="4413638" y="4107653"/>
            <a:ext cx="291172" cy="303088"/>
            <a:chOff x="1531027" y="15418528"/>
            <a:chExt cx="297365" cy="309535"/>
          </a:xfrm>
          <a:solidFill>
            <a:schemeClr val="bg1"/>
          </a:solidFill>
        </p:grpSpPr>
        <p:sp>
          <p:nvSpPr>
            <p:cNvPr id="122" name="Forma libre 545">
              <a:extLst>
                <a:ext uri="{FF2B5EF4-FFF2-40B4-BE49-F238E27FC236}">
                  <a16:creationId xmlns:a16="http://schemas.microsoft.com/office/drawing/2014/main" id="{EE85A9C7-5C1C-B44D-A7FD-387C97786DB2}"/>
                </a:ext>
              </a:extLst>
            </p:cNvPr>
            <p:cNvSpPr/>
            <p:nvPr/>
          </p:nvSpPr>
          <p:spPr>
            <a:xfrm>
              <a:off x="1584997" y="15418528"/>
              <a:ext cx="243395" cy="158736"/>
            </a:xfrm>
            <a:custGeom>
              <a:avLst/>
              <a:gdLst>
                <a:gd name="connsiteX0" fmla="*/ 239162 w 243394"/>
                <a:gd name="connsiteY0" fmla="*/ 0 h 158735"/>
                <a:gd name="connsiteX1" fmla="*/ 6349 w 243394"/>
                <a:gd name="connsiteY1" fmla="*/ 0 h 158735"/>
                <a:gd name="connsiteX2" fmla="*/ 0 w 243394"/>
                <a:gd name="connsiteY2" fmla="*/ 6349 h 158735"/>
                <a:gd name="connsiteX3" fmla="*/ 0 w 243394"/>
                <a:gd name="connsiteY3" fmla="*/ 29102 h 158735"/>
                <a:gd name="connsiteX4" fmla="*/ 6349 w 243394"/>
                <a:gd name="connsiteY4" fmla="*/ 35451 h 158735"/>
                <a:gd name="connsiteX5" fmla="*/ 12699 w 243394"/>
                <a:gd name="connsiteY5" fmla="*/ 29102 h 158735"/>
                <a:gd name="connsiteX6" fmla="*/ 12699 w 243394"/>
                <a:gd name="connsiteY6" fmla="*/ 12698 h 158735"/>
                <a:gd name="connsiteX7" fmla="*/ 232283 w 243394"/>
                <a:gd name="connsiteY7" fmla="*/ 12698 h 158735"/>
                <a:gd name="connsiteX8" fmla="*/ 232283 w 243394"/>
                <a:gd name="connsiteY8" fmla="*/ 150799 h 158735"/>
                <a:gd name="connsiteX9" fmla="*/ 87834 w 243394"/>
                <a:gd name="connsiteY9" fmla="*/ 150799 h 158735"/>
                <a:gd name="connsiteX10" fmla="*/ 81484 w 243394"/>
                <a:gd name="connsiteY10" fmla="*/ 157148 h 158735"/>
                <a:gd name="connsiteX11" fmla="*/ 87834 w 243394"/>
                <a:gd name="connsiteY11" fmla="*/ 163497 h 158735"/>
                <a:gd name="connsiteX12" fmla="*/ 238633 w 243394"/>
                <a:gd name="connsiteY12" fmla="*/ 163497 h 158735"/>
                <a:gd name="connsiteX13" fmla="*/ 244982 w 243394"/>
                <a:gd name="connsiteY13" fmla="*/ 157148 h 158735"/>
                <a:gd name="connsiteX14" fmla="*/ 244982 w 243394"/>
                <a:gd name="connsiteY14" fmla="*/ 6349 h 158735"/>
                <a:gd name="connsiteX15" fmla="*/ 239162 w 243394"/>
                <a:gd name="connsiteY15" fmla="*/ 0 h 15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3394" h="158735">
                  <a:moveTo>
                    <a:pt x="239162" y="0"/>
                  </a:moveTo>
                  <a:lnTo>
                    <a:pt x="6349" y="0"/>
                  </a:lnTo>
                  <a:cubicBezTo>
                    <a:pt x="2646" y="0"/>
                    <a:pt x="0" y="2646"/>
                    <a:pt x="0" y="6349"/>
                  </a:cubicBezTo>
                  <a:lnTo>
                    <a:pt x="0" y="29102"/>
                  </a:lnTo>
                  <a:cubicBezTo>
                    <a:pt x="0" y="32805"/>
                    <a:pt x="2646" y="35451"/>
                    <a:pt x="6349" y="35451"/>
                  </a:cubicBezTo>
                  <a:cubicBezTo>
                    <a:pt x="10053" y="35451"/>
                    <a:pt x="12699" y="32805"/>
                    <a:pt x="12699" y="29102"/>
                  </a:cubicBezTo>
                  <a:lnTo>
                    <a:pt x="12699" y="12698"/>
                  </a:lnTo>
                  <a:lnTo>
                    <a:pt x="232283" y="12698"/>
                  </a:lnTo>
                  <a:lnTo>
                    <a:pt x="232283" y="150799"/>
                  </a:lnTo>
                  <a:lnTo>
                    <a:pt x="87834" y="150799"/>
                  </a:lnTo>
                  <a:cubicBezTo>
                    <a:pt x="84130" y="150799"/>
                    <a:pt x="81484" y="153445"/>
                    <a:pt x="81484" y="157148"/>
                  </a:cubicBezTo>
                  <a:cubicBezTo>
                    <a:pt x="81484" y="160852"/>
                    <a:pt x="84130" y="163497"/>
                    <a:pt x="87834" y="163497"/>
                  </a:cubicBezTo>
                  <a:lnTo>
                    <a:pt x="238633" y="163497"/>
                  </a:lnTo>
                  <a:cubicBezTo>
                    <a:pt x="242336" y="163497"/>
                    <a:pt x="244982" y="160852"/>
                    <a:pt x="244982" y="157148"/>
                  </a:cubicBezTo>
                  <a:lnTo>
                    <a:pt x="244982" y="6349"/>
                  </a:lnTo>
                  <a:cubicBezTo>
                    <a:pt x="245511" y="2646"/>
                    <a:pt x="242866" y="0"/>
                    <a:pt x="239162" y="0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23" name="Forma libre 546">
              <a:extLst>
                <a:ext uri="{FF2B5EF4-FFF2-40B4-BE49-F238E27FC236}">
                  <a16:creationId xmlns:a16="http://schemas.microsoft.com/office/drawing/2014/main" id="{DDC32926-3F8D-0E47-9110-43860C42615A}"/>
                </a:ext>
              </a:extLst>
            </p:cNvPr>
            <p:cNvSpPr/>
            <p:nvPr/>
          </p:nvSpPr>
          <p:spPr>
            <a:xfrm>
              <a:off x="1635396" y="15445313"/>
              <a:ext cx="164027" cy="105824"/>
            </a:xfrm>
            <a:custGeom>
              <a:avLst/>
              <a:gdLst>
                <a:gd name="connsiteX0" fmla="*/ 12567 w 164026"/>
                <a:gd name="connsiteY0" fmla="*/ 104965 h 105823"/>
                <a:gd name="connsiteX1" fmla="*/ 37964 w 164026"/>
                <a:gd name="connsiteY1" fmla="*/ 79569 h 105823"/>
                <a:gd name="connsiteX2" fmla="*/ 48547 w 164026"/>
                <a:gd name="connsiteY2" fmla="*/ 90151 h 105823"/>
                <a:gd name="connsiteX3" fmla="*/ 53838 w 164026"/>
                <a:gd name="connsiteY3" fmla="*/ 92267 h 105823"/>
                <a:gd name="connsiteX4" fmla="*/ 58600 w 164026"/>
                <a:gd name="connsiteY4" fmla="*/ 89621 h 105823"/>
                <a:gd name="connsiteX5" fmla="*/ 98284 w 164026"/>
                <a:gd name="connsiteY5" fmla="*/ 36710 h 105823"/>
                <a:gd name="connsiteX6" fmla="*/ 123152 w 164026"/>
                <a:gd name="connsiteY6" fmla="*/ 74278 h 105823"/>
                <a:gd name="connsiteX7" fmla="*/ 128973 w 164026"/>
                <a:gd name="connsiteY7" fmla="*/ 76923 h 105823"/>
                <a:gd name="connsiteX8" fmla="*/ 134264 w 164026"/>
                <a:gd name="connsiteY8" fmla="*/ 73748 h 105823"/>
                <a:gd name="connsiteX9" fmla="*/ 168128 w 164026"/>
                <a:gd name="connsiteY9" fmla="*/ 9724 h 105823"/>
                <a:gd name="connsiteX10" fmla="*/ 165482 w 164026"/>
                <a:gd name="connsiteY10" fmla="*/ 729 h 105823"/>
                <a:gd name="connsiteX11" fmla="*/ 156487 w 164026"/>
                <a:gd name="connsiteY11" fmla="*/ 3375 h 105823"/>
                <a:gd name="connsiteX12" fmla="*/ 127385 w 164026"/>
                <a:gd name="connsiteY12" fmla="*/ 57874 h 105823"/>
                <a:gd name="connsiteX13" fmla="*/ 103046 w 164026"/>
                <a:gd name="connsiteY13" fmla="*/ 21894 h 105823"/>
                <a:gd name="connsiteX14" fmla="*/ 97755 w 164026"/>
                <a:gd name="connsiteY14" fmla="*/ 19248 h 105823"/>
                <a:gd name="connsiteX15" fmla="*/ 92464 w 164026"/>
                <a:gd name="connsiteY15" fmla="*/ 21894 h 105823"/>
                <a:gd name="connsiteX16" fmla="*/ 51721 w 164026"/>
                <a:gd name="connsiteY16" fmla="*/ 76394 h 105823"/>
                <a:gd name="connsiteX17" fmla="*/ 41668 w 164026"/>
                <a:gd name="connsiteY17" fmla="*/ 66341 h 105823"/>
                <a:gd name="connsiteX18" fmla="*/ 36906 w 164026"/>
                <a:gd name="connsiteY18" fmla="*/ 64224 h 105823"/>
                <a:gd name="connsiteX19" fmla="*/ 32144 w 164026"/>
                <a:gd name="connsiteY19" fmla="*/ 66341 h 105823"/>
                <a:gd name="connsiteX20" fmla="*/ 1984 w 164026"/>
                <a:gd name="connsiteY20" fmla="*/ 96500 h 105823"/>
                <a:gd name="connsiteX21" fmla="*/ 1984 w 164026"/>
                <a:gd name="connsiteY21" fmla="*/ 105495 h 105823"/>
                <a:gd name="connsiteX22" fmla="*/ 6746 w 164026"/>
                <a:gd name="connsiteY22" fmla="*/ 107611 h 105823"/>
                <a:gd name="connsiteX23" fmla="*/ 12567 w 164026"/>
                <a:gd name="connsiteY23" fmla="*/ 104965 h 105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4026" h="105823">
                  <a:moveTo>
                    <a:pt x="12567" y="104965"/>
                  </a:moveTo>
                  <a:lnTo>
                    <a:pt x="37964" y="79569"/>
                  </a:lnTo>
                  <a:lnTo>
                    <a:pt x="48547" y="90151"/>
                  </a:lnTo>
                  <a:cubicBezTo>
                    <a:pt x="50134" y="91209"/>
                    <a:pt x="51721" y="92267"/>
                    <a:pt x="53838" y="92267"/>
                  </a:cubicBezTo>
                  <a:cubicBezTo>
                    <a:pt x="55954" y="92267"/>
                    <a:pt x="57542" y="91209"/>
                    <a:pt x="58600" y="89621"/>
                  </a:cubicBezTo>
                  <a:lnTo>
                    <a:pt x="98284" y="36710"/>
                  </a:lnTo>
                  <a:lnTo>
                    <a:pt x="123152" y="74278"/>
                  </a:lnTo>
                  <a:cubicBezTo>
                    <a:pt x="124211" y="76394"/>
                    <a:pt x="126327" y="77452"/>
                    <a:pt x="128973" y="76923"/>
                  </a:cubicBezTo>
                  <a:cubicBezTo>
                    <a:pt x="131089" y="76923"/>
                    <a:pt x="133206" y="75336"/>
                    <a:pt x="134264" y="73748"/>
                  </a:cubicBezTo>
                  <a:lnTo>
                    <a:pt x="168128" y="9724"/>
                  </a:lnTo>
                  <a:cubicBezTo>
                    <a:pt x="169715" y="6550"/>
                    <a:pt x="168657" y="2846"/>
                    <a:pt x="165482" y="729"/>
                  </a:cubicBezTo>
                  <a:cubicBezTo>
                    <a:pt x="162307" y="-858"/>
                    <a:pt x="158603" y="201"/>
                    <a:pt x="156487" y="3375"/>
                  </a:cubicBezTo>
                  <a:lnTo>
                    <a:pt x="127385" y="57874"/>
                  </a:lnTo>
                  <a:lnTo>
                    <a:pt x="103046" y="21894"/>
                  </a:lnTo>
                  <a:cubicBezTo>
                    <a:pt x="101988" y="20306"/>
                    <a:pt x="99871" y="19248"/>
                    <a:pt x="97755" y="19248"/>
                  </a:cubicBezTo>
                  <a:cubicBezTo>
                    <a:pt x="95638" y="19248"/>
                    <a:pt x="93522" y="20306"/>
                    <a:pt x="92464" y="21894"/>
                  </a:cubicBezTo>
                  <a:lnTo>
                    <a:pt x="51721" y="76394"/>
                  </a:lnTo>
                  <a:lnTo>
                    <a:pt x="41668" y="66341"/>
                  </a:lnTo>
                  <a:cubicBezTo>
                    <a:pt x="40610" y="65282"/>
                    <a:pt x="39023" y="64224"/>
                    <a:pt x="36906" y="64224"/>
                  </a:cubicBezTo>
                  <a:cubicBezTo>
                    <a:pt x="34790" y="64224"/>
                    <a:pt x="33731" y="64753"/>
                    <a:pt x="32144" y="66341"/>
                  </a:cubicBezTo>
                  <a:lnTo>
                    <a:pt x="1984" y="96500"/>
                  </a:lnTo>
                  <a:cubicBezTo>
                    <a:pt x="-661" y="99146"/>
                    <a:pt x="-661" y="103379"/>
                    <a:pt x="1984" y="105495"/>
                  </a:cubicBezTo>
                  <a:cubicBezTo>
                    <a:pt x="3042" y="106553"/>
                    <a:pt x="5159" y="107611"/>
                    <a:pt x="6746" y="107611"/>
                  </a:cubicBezTo>
                  <a:cubicBezTo>
                    <a:pt x="9392" y="106553"/>
                    <a:pt x="10979" y="106025"/>
                    <a:pt x="12567" y="104965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24" name="Forma libre 547">
              <a:extLst>
                <a:ext uri="{FF2B5EF4-FFF2-40B4-BE49-F238E27FC236}">
                  <a16:creationId xmlns:a16="http://schemas.microsoft.com/office/drawing/2014/main" id="{0B548418-67F5-3E45-A64D-276197016AB1}"/>
                </a:ext>
              </a:extLst>
            </p:cNvPr>
            <p:cNvSpPr/>
            <p:nvPr/>
          </p:nvSpPr>
          <p:spPr>
            <a:xfrm>
              <a:off x="1531027" y="15463503"/>
              <a:ext cx="121697" cy="264560"/>
            </a:xfrm>
            <a:custGeom>
              <a:avLst/>
              <a:gdLst>
                <a:gd name="connsiteX0" fmla="*/ 119052 w 121697"/>
                <a:gd name="connsiteY0" fmla="*/ 112173 h 264559"/>
                <a:gd name="connsiteX1" fmla="*/ 102120 w 121697"/>
                <a:gd name="connsiteY1" fmla="*/ 112173 h 264559"/>
                <a:gd name="connsiteX2" fmla="*/ 102120 w 121697"/>
                <a:gd name="connsiteY2" fmla="*/ 97887 h 264559"/>
                <a:gd name="connsiteX3" fmla="*/ 81484 w 121697"/>
                <a:gd name="connsiteY3" fmla="*/ 63494 h 264559"/>
                <a:gd name="connsiteX4" fmla="*/ 90479 w 121697"/>
                <a:gd name="connsiteY4" fmla="*/ 42859 h 264559"/>
                <a:gd name="connsiteX5" fmla="*/ 90479 w 121697"/>
                <a:gd name="connsiteY5" fmla="*/ 28572 h 264559"/>
                <a:gd name="connsiteX6" fmla="*/ 61907 w 121697"/>
                <a:gd name="connsiteY6" fmla="*/ 0 h 264559"/>
                <a:gd name="connsiteX7" fmla="*/ 59261 w 121697"/>
                <a:gd name="connsiteY7" fmla="*/ 0 h 264559"/>
                <a:gd name="connsiteX8" fmla="*/ 30689 w 121697"/>
                <a:gd name="connsiteY8" fmla="*/ 28572 h 264559"/>
                <a:gd name="connsiteX9" fmla="*/ 30689 w 121697"/>
                <a:gd name="connsiteY9" fmla="*/ 42859 h 264559"/>
                <a:gd name="connsiteX10" fmla="*/ 39684 w 121697"/>
                <a:gd name="connsiteY10" fmla="*/ 63494 h 264559"/>
                <a:gd name="connsiteX11" fmla="*/ 19048 w 121697"/>
                <a:gd name="connsiteY11" fmla="*/ 97887 h 264559"/>
                <a:gd name="connsiteX12" fmla="*/ 19048 w 121697"/>
                <a:gd name="connsiteY12" fmla="*/ 112173 h 264559"/>
                <a:gd name="connsiteX13" fmla="*/ 6349 w 121697"/>
                <a:gd name="connsiteY13" fmla="*/ 112173 h 264559"/>
                <a:gd name="connsiteX14" fmla="*/ 0 w 121697"/>
                <a:gd name="connsiteY14" fmla="*/ 118522 h 264559"/>
                <a:gd name="connsiteX15" fmla="*/ 0 w 121697"/>
                <a:gd name="connsiteY15" fmla="*/ 142333 h 264559"/>
                <a:gd name="connsiteX16" fmla="*/ 6349 w 121697"/>
                <a:gd name="connsiteY16" fmla="*/ 148683 h 264559"/>
                <a:gd name="connsiteX17" fmla="*/ 7408 w 121697"/>
                <a:gd name="connsiteY17" fmla="*/ 148683 h 264559"/>
                <a:gd name="connsiteX18" fmla="*/ 14286 w 121697"/>
                <a:gd name="connsiteY18" fmla="*/ 262972 h 264559"/>
                <a:gd name="connsiteX19" fmla="*/ 20636 w 121697"/>
                <a:gd name="connsiteY19" fmla="*/ 269321 h 264559"/>
                <a:gd name="connsiteX20" fmla="*/ 104237 w 121697"/>
                <a:gd name="connsiteY20" fmla="*/ 269321 h 264559"/>
                <a:gd name="connsiteX21" fmla="*/ 110586 w 121697"/>
                <a:gd name="connsiteY21" fmla="*/ 263502 h 264559"/>
                <a:gd name="connsiteX22" fmla="*/ 117994 w 121697"/>
                <a:gd name="connsiteY22" fmla="*/ 149211 h 264559"/>
                <a:gd name="connsiteX23" fmla="*/ 119052 w 121697"/>
                <a:gd name="connsiteY23" fmla="*/ 149211 h 264559"/>
                <a:gd name="connsiteX24" fmla="*/ 125401 w 121697"/>
                <a:gd name="connsiteY24" fmla="*/ 142862 h 264559"/>
                <a:gd name="connsiteX25" fmla="*/ 125401 w 121697"/>
                <a:gd name="connsiteY25" fmla="*/ 119052 h 264559"/>
                <a:gd name="connsiteX26" fmla="*/ 119052 w 121697"/>
                <a:gd name="connsiteY26" fmla="*/ 112173 h 264559"/>
                <a:gd name="connsiteX27" fmla="*/ 43917 w 121697"/>
                <a:gd name="connsiteY27" fmla="*/ 28572 h 264559"/>
                <a:gd name="connsiteX28" fmla="*/ 59261 w 121697"/>
                <a:gd name="connsiteY28" fmla="*/ 13228 h 264559"/>
                <a:gd name="connsiteX29" fmla="*/ 61907 w 121697"/>
                <a:gd name="connsiteY29" fmla="*/ 13228 h 264559"/>
                <a:gd name="connsiteX30" fmla="*/ 77251 w 121697"/>
                <a:gd name="connsiteY30" fmla="*/ 28572 h 264559"/>
                <a:gd name="connsiteX31" fmla="*/ 77251 w 121697"/>
                <a:gd name="connsiteY31" fmla="*/ 42859 h 264559"/>
                <a:gd name="connsiteX32" fmla="*/ 61907 w 121697"/>
                <a:gd name="connsiteY32" fmla="*/ 58203 h 264559"/>
                <a:gd name="connsiteX33" fmla="*/ 59261 w 121697"/>
                <a:gd name="connsiteY33" fmla="*/ 58203 h 264559"/>
                <a:gd name="connsiteX34" fmla="*/ 43917 w 121697"/>
                <a:gd name="connsiteY34" fmla="*/ 42859 h 264559"/>
                <a:gd name="connsiteX35" fmla="*/ 43917 w 121697"/>
                <a:gd name="connsiteY35" fmla="*/ 28572 h 264559"/>
                <a:gd name="connsiteX36" fmla="*/ 32276 w 121697"/>
                <a:gd name="connsiteY36" fmla="*/ 97887 h 264559"/>
                <a:gd name="connsiteX37" fmla="*/ 58732 w 121697"/>
                <a:gd name="connsiteY37" fmla="*/ 71431 h 264559"/>
                <a:gd name="connsiteX38" fmla="*/ 59261 w 121697"/>
                <a:gd name="connsiteY38" fmla="*/ 71431 h 264559"/>
                <a:gd name="connsiteX39" fmla="*/ 61907 w 121697"/>
                <a:gd name="connsiteY39" fmla="*/ 71431 h 264559"/>
                <a:gd name="connsiteX40" fmla="*/ 62436 w 121697"/>
                <a:gd name="connsiteY40" fmla="*/ 71431 h 264559"/>
                <a:gd name="connsiteX41" fmla="*/ 88892 w 121697"/>
                <a:gd name="connsiteY41" fmla="*/ 97887 h 264559"/>
                <a:gd name="connsiteX42" fmla="*/ 88892 w 121697"/>
                <a:gd name="connsiteY42" fmla="*/ 112173 h 264559"/>
                <a:gd name="connsiteX43" fmla="*/ 31747 w 121697"/>
                <a:gd name="connsiteY43" fmla="*/ 112173 h 264559"/>
                <a:gd name="connsiteX44" fmla="*/ 31747 w 121697"/>
                <a:gd name="connsiteY44" fmla="*/ 97887 h 264559"/>
                <a:gd name="connsiteX45" fmla="*/ 13228 w 121697"/>
                <a:gd name="connsiteY45" fmla="*/ 125401 h 264559"/>
                <a:gd name="connsiteX46" fmla="*/ 25398 w 121697"/>
                <a:gd name="connsiteY46" fmla="*/ 125401 h 264559"/>
                <a:gd name="connsiteX47" fmla="*/ 25398 w 121697"/>
                <a:gd name="connsiteY47" fmla="*/ 125401 h 264559"/>
                <a:gd name="connsiteX48" fmla="*/ 95241 w 121697"/>
                <a:gd name="connsiteY48" fmla="*/ 125401 h 264559"/>
                <a:gd name="connsiteX49" fmla="*/ 95241 w 121697"/>
                <a:gd name="connsiteY49" fmla="*/ 125401 h 264559"/>
                <a:gd name="connsiteX50" fmla="*/ 112173 w 121697"/>
                <a:gd name="connsiteY50" fmla="*/ 125401 h 264559"/>
                <a:gd name="connsiteX51" fmla="*/ 112173 w 121697"/>
                <a:gd name="connsiteY51" fmla="*/ 136513 h 264559"/>
                <a:gd name="connsiteX52" fmla="*/ 111115 w 121697"/>
                <a:gd name="connsiteY52" fmla="*/ 136513 h 264559"/>
                <a:gd name="connsiteX53" fmla="*/ 13757 w 121697"/>
                <a:gd name="connsiteY53" fmla="*/ 136513 h 264559"/>
                <a:gd name="connsiteX54" fmla="*/ 12699 w 121697"/>
                <a:gd name="connsiteY54" fmla="*/ 136513 h 264559"/>
                <a:gd name="connsiteX55" fmla="*/ 12699 w 121697"/>
                <a:gd name="connsiteY55" fmla="*/ 125401 h 264559"/>
                <a:gd name="connsiteX56" fmla="*/ 97887 w 121697"/>
                <a:gd name="connsiteY56" fmla="*/ 256623 h 264559"/>
                <a:gd name="connsiteX57" fmla="*/ 26985 w 121697"/>
                <a:gd name="connsiteY57" fmla="*/ 256623 h 264559"/>
                <a:gd name="connsiteX58" fmla="*/ 20636 w 121697"/>
                <a:gd name="connsiteY58" fmla="*/ 149211 h 264559"/>
                <a:gd name="connsiteX59" fmla="*/ 104237 w 121697"/>
                <a:gd name="connsiteY59" fmla="*/ 149211 h 264559"/>
                <a:gd name="connsiteX60" fmla="*/ 97887 w 121697"/>
                <a:gd name="connsiteY60" fmla="*/ 256623 h 264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21697" h="264559">
                  <a:moveTo>
                    <a:pt x="119052" y="112173"/>
                  </a:moveTo>
                  <a:lnTo>
                    <a:pt x="102120" y="112173"/>
                  </a:lnTo>
                  <a:lnTo>
                    <a:pt x="102120" y="97887"/>
                  </a:lnTo>
                  <a:cubicBezTo>
                    <a:pt x="102120" y="83071"/>
                    <a:pt x="93654" y="70373"/>
                    <a:pt x="81484" y="63494"/>
                  </a:cubicBezTo>
                  <a:cubicBezTo>
                    <a:pt x="86776" y="58203"/>
                    <a:pt x="90479" y="51324"/>
                    <a:pt x="90479" y="42859"/>
                  </a:cubicBezTo>
                  <a:lnTo>
                    <a:pt x="90479" y="28572"/>
                  </a:lnTo>
                  <a:cubicBezTo>
                    <a:pt x="90479" y="12698"/>
                    <a:pt x="77781" y="0"/>
                    <a:pt x="61907" y="0"/>
                  </a:cubicBezTo>
                  <a:lnTo>
                    <a:pt x="59261" y="0"/>
                  </a:lnTo>
                  <a:cubicBezTo>
                    <a:pt x="43388" y="0"/>
                    <a:pt x="30689" y="12698"/>
                    <a:pt x="30689" y="28572"/>
                  </a:cubicBezTo>
                  <a:lnTo>
                    <a:pt x="30689" y="42859"/>
                  </a:lnTo>
                  <a:cubicBezTo>
                    <a:pt x="30689" y="50796"/>
                    <a:pt x="33864" y="58203"/>
                    <a:pt x="39684" y="63494"/>
                  </a:cubicBezTo>
                  <a:cubicBezTo>
                    <a:pt x="27514" y="70373"/>
                    <a:pt x="19048" y="83071"/>
                    <a:pt x="19048" y="97887"/>
                  </a:cubicBezTo>
                  <a:lnTo>
                    <a:pt x="19048" y="112173"/>
                  </a:lnTo>
                  <a:lnTo>
                    <a:pt x="6349" y="112173"/>
                  </a:lnTo>
                  <a:cubicBezTo>
                    <a:pt x="2646" y="112173"/>
                    <a:pt x="0" y="114819"/>
                    <a:pt x="0" y="118522"/>
                  </a:cubicBezTo>
                  <a:lnTo>
                    <a:pt x="0" y="142333"/>
                  </a:lnTo>
                  <a:cubicBezTo>
                    <a:pt x="0" y="146037"/>
                    <a:pt x="2646" y="148683"/>
                    <a:pt x="6349" y="148683"/>
                  </a:cubicBezTo>
                  <a:lnTo>
                    <a:pt x="7408" y="148683"/>
                  </a:lnTo>
                  <a:lnTo>
                    <a:pt x="14286" y="262972"/>
                  </a:lnTo>
                  <a:cubicBezTo>
                    <a:pt x="14286" y="266147"/>
                    <a:pt x="17461" y="269321"/>
                    <a:pt x="20636" y="269321"/>
                  </a:cubicBezTo>
                  <a:lnTo>
                    <a:pt x="104237" y="269321"/>
                  </a:lnTo>
                  <a:cubicBezTo>
                    <a:pt x="107411" y="269321"/>
                    <a:pt x="110586" y="266675"/>
                    <a:pt x="110586" y="263502"/>
                  </a:cubicBezTo>
                  <a:lnTo>
                    <a:pt x="117994" y="149211"/>
                  </a:lnTo>
                  <a:lnTo>
                    <a:pt x="119052" y="149211"/>
                  </a:lnTo>
                  <a:cubicBezTo>
                    <a:pt x="122756" y="149211"/>
                    <a:pt x="125401" y="146566"/>
                    <a:pt x="125401" y="142862"/>
                  </a:cubicBezTo>
                  <a:lnTo>
                    <a:pt x="125401" y="119052"/>
                  </a:lnTo>
                  <a:cubicBezTo>
                    <a:pt x="125401" y="115348"/>
                    <a:pt x="122227" y="112173"/>
                    <a:pt x="119052" y="112173"/>
                  </a:cubicBezTo>
                  <a:close/>
                  <a:moveTo>
                    <a:pt x="43917" y="28572"/>
                  </a:moveTo>
                  <a:cubicBezTo>
                    <a:pt x="43917" y="20107"/>
                    <a:pt x="50795" y="13228"/>
                    <a:pt x="59261" y="13228"/>
                  </a:cubicBezTo>
                  <a:lnTo>
                    <a:pt x="61907" y="13228"/>
                  </a:lnTo>
                  <a:cubicBezTo>
                    <a:pt x="70373" y="13228"/>
                    <a:pt x="77251" y="20107"/>
                    <a:pt x="77251" y="28572"/>
                  </a:cubicBezTo>
                  <a:lnTo>
                    <a:pt x="77251" y="42859"/>
                  </a:lnTo>
                  <a:cubicBezTo>
                    <a:pt x="77251" y="51324"/>
                    <a:pt x="70373" y="58203"/>
                    <a:pt x="61907" y="58203"/>
                  </a:cubicBezTo>
                  <a:lnTo>
                    <a:pt x="59261" y="58203"/>
                  </a:lnTo>
                  <a:cubicBezTo>
                    <a:pt x="50795" y="58203"/>
                    <a:pt x="43917" y="51324"/>
                    <a:pt x="43917" y="42859"/>
                  </a:cubicBezTo>
                  <a:lnTo>
                    <a:pt x="43917" y="28572"/>
                  </a:lnTo>
                  <a:close/>
                  <a:moveTo>
                    <a:pt x="32276" y="97887"/>
                  </a:moveTo>
                  <a:cubicBezTo>
                    <a:pt x="32276" y="83071"/>
                    <a:pt x="43917" y="71431"/>
                    <a:pt x="58732" y="71431"/>
                  </a:cubicBezTo>
                  <a:lnTo>
                    <a:pt x="59261" y="71431"/>
                  </a:lnTo>
                  <a:lnTo>
                    <a:pt x="61907" y="71431"/>
                  </a:lnTo>
                  <a:lnTo>
                    <a:pt x="62436" y="71431"/>
                  </a:lnTo>
                  <a:cubicBezTo>
                    <a:pt x="77251" y="71431"/>
                    <a:pt x="88892" y="83071"/>
                    <a:pt x="88892" y="97887"/>
                  </a:cubicBezTo>
                  <a:lnTo>
                    <a:pt x="88892" y="112173"/>
                  </a:lnTo>
                  <a:lnTo>
                    <a:pt x="31747" y="112173"/>
                  </a:lnTo>
                  <a:lnTo>
                    <a:pt x="31747" y="97887"/>
                  </a:lnTo>
                  <a:close/>
                  <a:moveTo>
                    <a:pt x="13228" y="125401"/>
                  </a:moveTo>
                  <a:lnTo>
                    <a:pt x="25398" y="125401"/>
                  </a:lnTo>
                  <a:cubicBezTo>
                    <a:pt x="25398" y="125401"/>
                    <a:pt x="25398" y="125401"/>
                    <a:pt x="25398" y="125401"/>
                  </a:cubicBezTo>
                  <a:lnTo>
                    <a:pt x="95241" y="125401"/>
                  </a:lnTo>
                  <a:cubicBezTo>
                    <a:pt x="95241" y="125401"/>
                    <a:pt x="95241" y="125401"/>
                    <a:pt x="95241" y="125401"/>
                  </a:cubicBezTo>
                  <a:lnTo>
                    <a:pt x="112173" y="125401"/>
                  </a:lnTo>
                  <a:lnTo>
                    <a:pt x="112173" y="136513"/>
                  </a:lnTo>
                  <a:lnTo>
                    <a:pt x="111115" y="136513"/>
                  </a:lnTo>
                  <a:lnTo>
                    <a:pt x="13757" y="136513"/>
                  </a:lnTo>
                  <a:lnTo>
                    <a:pt x="12699" y="136513"/>
                  </a:lnTo>
                  <a:lnTo>
                    <a:pt x="12699" y="125401"/>
                  </a:lnTo>
                  <a:close/>
                  <a:moveTo>
                    <a:pt x="97887" y="256623"/>
                  </a:moveTo>
                  <a:lnTo>
                    <a:pt x="26985" y="256623"/>
                  </a:lnTo>
                  <a:lnTo>
                    <a:pt x="20636" y="149211"/>
                  </a:lnTo>
                  <a:lnTo>
                    <a:pt x="104237" y="149211"/>
                  </a:lnTo>
                  <a:lnTo>
                    <a:pt x="97887" y="256623"/>
                  </a:ln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125" name="Grupo 69">
            <a:extLst>
              <a:ext uri="{FF2B5EF4-FFF2-40B4-BE49-F238E27FC236}">
                <a16:creationId xmlns:a16="http://schemas.microsoft.com/office/drawing/2014/main" id="{CE9DB3FB-A1C7-5241-BF62-501E12F93F05}"/>
              </a:ext>
            </a:extLst>
          </p:cNvPr>
          <p:cNvGrpSpPr/>
          <p:nvPr/>
        </p:nvGrpSpPr>
        <p:grpSpPr>
          <a:xfrm>
            <a:off x="7296441" y="4085816"/>
            <a:ext cx="376567" cy="368269"/>
            <a:chOff x="5275073" y="16170407"/>
            <a:chExt cx="312181" cy="305301"/>
          </a:xfrm>
          <a:solidFill>
            <a:schemeClr val="bg1"/>
          </a:solidFill>
        </p:grpSpPr>
        <p:sp>
          <p:nvSpPr>
            <p:cNvPr id="126" name="Forma libre 598">
              <a:extLst>
                <a:ext uri="{FF2B5EF4-FFF2-40B4-BE49-F238E27FC236}">
                  <a16:creationId xmlns:a16="http://schemas.microsoft.com/office/drawing/2014/main" id="{0FD65AA0-DC1F-2B42-B005-14A15235C218}"/>
                </a:ext>
              </a:extLst>
            </p:cNvPr>
            <p:cNvSpPr/>
            <p:nvPr/>
          </p:nvSpPr>
          <p:spPr>
            <a:xfrm>
              <a:off x="5398887" y="16170407"/>
              <a:ext cx="63494" cy="238104"/>
            </a:xfrm>
            <a:custGeom>
              <a:avLst/>
              <a:gdLst>
                <a:gd name="connsiteX0" fmla="*/ 6878 w 63494"/>
                <a:gd name="connsiteY0" fmla="*/ 239690 h 238103"/>
                <a:gd name="connsiteX1" fmla="*/ 26456 w 63494"/>
                <a:gd name="connsiteY1" fmla="*/ 239690 h 238103"/>
                <a:gd name="connsiteX2" fmla="*/ 33863 w 63494"/>
                <a:gd name="connsiteY2" fmla="*/ 239690 h 238103"/>
                <a:gd name="connsiteX3" fmla="*/ 60319 w 63494"/>
                <a:gd name="connsiteY3" fmla="*/ 239690 h 238103"/>
                <a:gd name="connsiteX4" fmla="*/ 66669 w 63494"/>
                <a:gd name="connsiteY4" fmla="*/ 233341 h 238103"/>
                <a:gd name="connsiteX5" fmla="*/ 66669 w 63494"/>
                <a:gd name="connsiteY5" fmla="*/ 133338 h 238103"/>
                <a:gd name="connsiteX6" fmla="*/ 66669 w 63494"/>
                <a:gd name="connsiteY6" fmla="*/ 113231 h 238103"/>
                <a:gd name="connsiteX7" fmla="*/ 66669 w 63494"/>
                <a:gd name="connsiteY7" fmla="*/ 79896 h 238103"/>
                <a:gd name="connsiteX8" fmla="*/ 51854 w 63494"/>
                <a:gd name="connsiteY8" fmla="*/ 52382 h 238103"/>
                <a:gd name="connsiteX9" fmla="*/ 59790 w 63494"/>
                <a:gd name="connsiteY9" fmla="*/ 33333 h 238103"/>
                <a:gd name="connsiteX10" fmla="*/ 59790 w 63494"/>
                <a:gd name="connsiteY10" fmla="*/ 26456 h 238103"/>
                <a:gd name="connsiteX11" fmla="*/ 33334 w 63494"/>
                <a:gd name="connsiteY11" fmla="*/ 0 h 238103"/>
                <a:gd name="connsiteX12" fmla="*/ 6878 w 63494"/>
                <a:gd name="connsiteY12" fmla="*/ 26456 h 238103"/>
                <a:gd name="connsiteX13" fmla="*/ 6878 w 63494"/>
                <a:gd name="connsiteY13" fmla="*/ 33333 h 238103"/>
                <a:gd name="connsiteX14" fmla="*/ 14815 w 63494"/>
                <a:gd name="connsiteY14" fmla="*/ 52382 h 238103"/>
                <a:gd name="connsiteX15" fmla="*/ 0 w 63494"/>
                <a:gd name="connsiteY15" fmla="*/ 79896 h 238103"/>
                <a:gd name="connsiteX16" fmla="*/ 0 w 63494"/>
                <a:gd name="connsiteY16" fmla="*/ 113231 h 238103"/>
                <a:gd name="connsiteX17" fmla="*/ 0 w 63494"/>
                <a:gd name="connsiteY17" fmla="*/ 133338 h 238103"/>
                <a:gd name="connsiteX18" fmla="*/ 0 w 63494"/>
                <a:gd name="connsiteY18" fmla="*/ 233341 h 238103"/>
                <a:gd name="connsiteX19" fmla="*/ 6878 w 63494"/>
                <a:gd name="connsiteY19" fmla="*/ 239690 h 238103"/>
                <a:gd name="connsiteX20" fmla="*/ 53441 w 63494"/>
                <a:gd name="connsiteY20" fmla="*/ 226992 h 238103"/>
                <a:gd name="connsiteX21" fmla="*/ 39684 w 63494"/>
                <a:gd name="connsiteY21" fmla="*/ 226992 h 238103"/>
                <a:gd name="connsiteX22" fmla="*/ 39684 w 63494"/>
                <a:gd name="connsiteY22" fmla="*/ 173022 h 238103"/>
                <a:gd name="connsiteX23" fmla="*/ 33334 w 63494"/>
                <a:gd name="connsiteY23" fmla="*/ 166672 h 238103"/>
                <a:gd name="connsiteX24" fmla="*/ 26985 w 63494"/>
                <a:gd name="connsiteY24" fmla="*/ 173022 h 238103"/>
                <a:gd name="connsiteX25" fmla="*/ 26985 w 63494"/>
                <a:gd name="connsiteY25" fmla="*/ 226992 h 238103"/>
                <a:gd name="connsiteX26" fmla="*/ 26456 w 63494"/>
                <a:gd name="connsiteY26" fmla="*/ 226992 h 238103"/>
                <a:gd name="connsiteX27" fmla="*/ 13757 w 63494"/>
                <a:gd name="connsiteY27" fmla="*/ 226992 h 238103"/>
                <a:gd name="connsiteX28" fmla="*/ 13757 w 63494"/>
                <a:gd name="connsiteY28" fmla="*/ 140217 h 238103"/>
                <a:gd name="connsiteX29" fmla="*/ 53970 w 63494"/>
                <a:gd name="connsiteY29" fmla="*/ 140217 h 238103"/>
                <a:gd name="connsiteX30" fmla="*/ 53970 w 63494"/>
                <a:gd name="connsiteY30" fmla="*/ 226992 h 238103"/>
                <a:gd name="connsiteX31" fmla="*/ 20106 w 63494"/>
                <a:gd name="connsiteY31" fmla="*/ 33863 h 238103"/>
                <a:gd name="connsiteX32" fmla="*/ 20106 w 63494"/>
                <a:gd name="connsiteY32" fmla="*/ 26984 h 238103"/>
                <a:gd name="connsiteX33" fmla="*/ 33334 w 63494"/>
                <a:gd name="connsiteY33" fmla="*/ 13228 h 238103"/>
                <a:gd name="connsiteX34" fmla="*/ 46562 w 63494"/>
                <a:gd name="connsiteY34" fmla="*/ 26984 h 238103"/>
                <a:gd name="connsiteX35" fmla="*/ 46562 w 63494"/>
                <a:gd name="connsiteY35" fmla="*/ 33863 h 238103"/>
                <a:gd name="connsiteX36" fmla="*/ 33334 w 63494"/>
                <a:gd name="connsiteY36" fmla="*/ 47091 h 238103"/>
                <a:gd name="connsiteX37" fmla="*/ 20106 w 63494"/>
                <a:gd name="connsiteY37" fmla="*/ 33863 h 238103"/>
                <a:gd name="connsiteX38" fmla="*/ 13228 w 63494"/>
                <a:gd name="connsiteY38" fmla="*/ 80426 h 238103"/>
                <a:gd name="connsiteX39" fmla="*/ 33334 w 63494"/>
                <a:gd name="connsiteY39" fmla="*/ 60319 h 238103"/>
                <a:gd name="connsiteX40" fmla="*/ 53441 w 63494"/>
                <a:gd name="connsiteY40" fmla="*/ 80426 h 238103"/>
                <a:gd name="connsiteX41" fmla="*/ 53441 w 63494"/>
                <a:gd name="connsiteY41" fmla="*/ 113761 h 238103"/>
                <a:gd name="connsiteX42" fmla="*/ 53441 w 63494"/>
                <a:gd name="connsiteY42" fmla="*/ 127517 h 238103"/>
                <a:gd name="connsiteX43" fmla="*/ 13228 w 63494"/>
                <a:gd name="connsiteY43" fmla="*/ 127517 h 238103"/>
                <a:gd name="connsiteX44" fmla="*/ 13228 w 63494"/>
                <a:gd name="connsiteY44" fmla="*/ 113761 h 238103"/>
                <a:gd name="connsiteX45" fmla="*/ 13228 w 63494"/>
                <a:gd name="connsiteY45" fmla="*/ 80426 h 238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3494" h="238103">
                  <a:moveTo>
                    <a:pt x="6878" y="239690"/>
                  </a:moveTo>
                  <a:lnTo>
                    <a:pt x="26456" y="239690"/>
                  </a:lnTo>
                  <a:lnTo>
                    <a:pt x="33863" y="239690"/>
                  </a:lnTo>
                  <a:lnTo>
                    <a:pt x="60319" y="239690"/>
                  </a:lnTo>
                  <a:cubicBezTo>
                    <a:pt x="64024" y="239690"/>
                    <a:pt x="66669" y="237044"/>
                    <a:pt x="66669" y="233341"/>
                  </a:cubicBezTo>
                  <a:lnTo>
                    <a:pt x="66669" y="133338"/>
                  </a:lnTo>
                  <a:lnTo>
                    <a:pt x="66669" y="113231"/>
                  </a:lnTo>
                  <a:lnTo>
                    <a:pt x="66669" y="79896"/>
                  </a:lnTo>
                  <a:cubicBezTo>
                    <a:pt x="66669" y="68256"/>
                    <a:pt x="60849" y="58203"/>
                    <a:pt x="51854" y="52382"/>
                  </a:cubicBezTo>
                  <a:cubicBezTo>
                    <a:pt x="56616" y="47621"/>
                    <a:pt x="59790" y="40742"/>
                    <a:pt x="59790" y="33333"/>
                  </a:cubicBezTo>
                  <a:lnTo>
                    <a:pt x="59790" y="26456"/>
                  </a:lnTo>
                  <a:cubicBezTo>
                    <a:pt x="59790" y="11640"/>
                    <a:pt x="48150" y="0"/>
                    <a:pt x="33334" y="0"/>
                  </a:cubicBezTo>
                  <a:cubicBezTo>
                    <a:pt x="18519" y="0"/>
                    <a:pt x="6878" y="11640"/>
                    <a:pt x="6878" y="26456"/>
                  </a:cubicBezTo>
                  <a:lnTo>
                    <a:pt x="6878" y="33333"/>
                  </a:lnTo>
                  <a:cubicBezTo>
                    <a:pt x="6878" y="40742"/>
                    <a:pt x="10053" y="47621"/>
                    <a:pt x="14815" y="52382"/>
                  </a:cubicBezTo>
                  <a:cubicBezTo>
                    <a:pt x="5821" y="58203"/>
                    <a:pt x="0" y="68256"/>
                    <a:pt x="0" y="79896"/>
                  </a:cubicBezTo>
                  <a:lnTo>
                    <a:pt x="0" y="113231"/>
                  </a:lnTo>
                  <a:lnTo>
                    <a:pt x="0" y="133338"/>
                  </a:lnTo>
                  <a:lnTo>
                    <a:pt x="0" y="233341"/>
                  </a:lnTo>
                  <a:cubicBezTo>
                    <a:pt x="529" y="237044"/>
                    <a:pt x="3175" y="239690"/>
                    <a:pt x="6878" y="239690"/>
                  </a:cubicBezTo>
                  <a:close/>
                  <a:moveTo>
                    <a:pt x="53441" y="226992"/>
                  </a:moveTo>
                  <a:lnTo>
                    <a:pt x="39684" y="226992"/>
                  </a:lnTo>
                  <a:lnTo>
                    <a:pt x="39684" y="173022"/>
                  </a:lnTo>
                  <a:cubicBezTo>
                    <a:pt x="39684" y="169318"/>
                    <a:pt x="37039" y="166672"/>
                    <a:pt x="33334" y="166672"/>
                  </a:cubicBezTo>
                  <a:cubicBezTo>
                    <a:pt x="29631" y="166672"/>
                    <a:pt x="26985" y="169318"/>
                    <a:pt x="26985" y="173022"/>
                  </a:cubicBezTo>
                  <a:lnTo>
                    <a:pt x="26985" y="226992"/>
                  </a:lnTo>
                  <a:lnTo>
                    <a:pt x="26456" y="226992"/>
                  </a:lnTo>
                  <a:lnTo>
                    <a:pt x="13757" y="226992"/>
                  </a:lnTo>
                  <a:lnTo>
                    <a:pt x="13757" y="140217"/>
                  </a:lnTo>
                  <a:lnTo>
                    <a:pt x="53970" y="140217"/>
                  </a:lnTo>
                  <a:lnTo>
                    <a:pt x="53970" y="226992"/>
                  </a:lnTo>
                  <a:close/>
                  <a:moveTo>
                    <a:pt x="20106" y="33863"/>
                  </a:moveTo>
                  <a:lnTo>
                    <a:pt x="20106" y="26984"/>
                  </a:lnTo>
                  <a:cubicBezTo>
                    <a:pt x="20106" y="19577"/>
                    <a:pt x="25927" y="13228"/>
                    <a:pt x="33334" y="13228"/>
                  </a:cubicBezTo>
                  <a:cubicBezTo>
                    <a:pt x="40742" y="13228"/>
                    <a:pt x="46562" y="19048"/>
                    <a:pt x="46562" y="26984"/>
                  </a:cubicBezTo>
                  <a:lnTo>
                    <a:pt x="46562" y="33863"/>
                  </a:lnTo>
                  <a:cubicBezTo>
                    <a:pt x="46562" y="41270"/>
                    <a:pt x="40742" y="47091"/>
                    <a:pt x="33334" y="47091"/>
                  </a:cubicBezTo>
                  <a:cubicBezTo>
                    <a:pt x="25927" y="47091"/>
                    <a:pt x="20106" y="41270"/>
                    <a:pt x="20106" y="33863"/>
                  </a:cubicBezTo>
                  <a:close/>
                  <a:moveTo>
                    <a:pt x="13228" y="80426"/>
                  </a:moveTo>
                  <a:cubicBezTo>
                    <a:pt x="13228" y="69314"/>
                    <a:pt x="22223" y="60319"/>
                    <a:pt x="33334" y="60319"/>
                  </a:cubicBezTo>
                  <a:cubicBezTo>
                    <a:pt x="44446" y="60319"/>
                    <a:pt x="53441" y="69314"/>
                    <a:pt x="53441" y="80426"/>
                  </a:cubicBezTo>
                  <a:lnTo>
                    <a:pt x="53441" y="113761"/>
                  </a:lnTo>
                  <a:lnTo>
                    <a:pt x="53441" y="127517"/>
                  </a:lnTo>
                  <a:lnTo>
                    <a:pt x="13228" y="127517"/>
                  </a:lnTo>
                  <a:lnTo>
                    <a:pt x="13228" y="113761"/>
                  </a:lnTo>
                  <a:lnTo>
                    <a:pt x="13228" y="80426"/>
                  </a:ln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27" name="Forma libre 599">
              <a:extLst>
                <a:ext uri="{FF2B5EF4-FFF2-40B4-BE49-F238E27FC236}">
                  <a16:creationId xmlns:a16="http://schemas.microsoft.com/office/drawing/2014/main" id="{8252F066-606C-3F4F-9C90-2AFD6E8E95BE}"/>
                </a:ext>
              </a:extLst>
            </p:cNvPr>
            <p:cNvSpPr/>
            <p:nvPr/>
          </p:nvSpPr>
          <p:spPr>
            <a:xfrm>
              <a:off x="5275073" y="16366974"/>
              <a:ext cx="100533" cy="52912"/>
            </a:xfrm>
            <a:custGeom>
              <a:avLst/>
              <a:gdLst>
                <a:gd name="connsiteX0" fmla="*/ 44446 w 100532"/>
                <a:gd name="connsiteY0" fmla="*/ 25663 h 52911"/>
                <a:gd name="connsiteX1" fmla="*/ 96829 w 100532"/>
                <a:gd name="connsiteY1" fmla="*/ 25663 h 52911"/>
                <a:gd name="connsiteX2" fmla="*/ 103178 w 100532"/>
                <a:gd name="connsiteY2" fmla="*/ 19313 h 52911"/>
                <a:gd name="connsiteX3" fmla="*/ 96829 w 100532"/>
                <a:gd name="connsiteY3" fmla="*/ 12963 h 52911"/>
                <a:gd name="connsiteX4" fmla="*/ 50795 w 100532"/>
                <a:gd name="connsiteY4" fmla="*/ 12963 h 52911"/>
                <a:gd name="connsiteX5" fmla="*/ 50795 w 100532"/>
                <a:gd name="connsiteY5" fmla="*/ 6614 h 52911"/>
                <a:gd name="connsiteX6" fmla="*/ 47621 w 100532"/>
                <a:gd name="connsiteY6" fmla="*/ 793 h 52911"/>
                <a:gd name="connsiteX7" fmla="*/ 41271 w 100532"/>
                <a:gd name="connsiteY7" fmla="*/ 793 h 52911"/>
                <a:gd name="connsiteX8" fmla="*/ 3175 w 100532"/>
                <a:gd name="connsiteY8" fmla="*/ 24075 h 52911"/>
                <a:gd name="connsiteX9" fmla="*/ 0 w 100532"/>
                <a:gd name="connsiteY9" fmla="*/ 29895 h 52911"/>
                <a:gd name="connsiteX10" fmla="*/ 3175 w 100532"/>
                <a:gd name="connsiteY10" fmla="*/ 35186 h 52911"/>
                <a:gd name="connsiteX11" fmla="*/ 40742 w 100532"/>
                <a:gd name="connsiteY11" fmla="*/ 56881 h 52911"/>
                <a:gd name="connsiteX12" fmla="*/ 43917 w 100532"/>
                <a:gd name="connsiteY12" fmla="*/ 57939 h 52911"/>
                <a:gd name="connsiteX13" fmla="*/ 47091 w 100532"/>
                <a:gd name="connsiteY13" fmla="*/ 56881 h 52911"/>
                <a:gd name="connsiteX14" fmla="*/ 50266 w 100532"/>
                <a:gd name="connsiteY14" fmla="*/ 51060 h 52911"/>
                <a:gd name="connsiteX15" fmla="*/ 50266 w 100532"/>
                <a:gd name="connsiteY15" fmla="*/ 45769 h 52911"/>
                <a:gd name="connsiteX16" fmla="*/ 96299 w 100532"/>
                <a:gd name="connsiteY16" fmla="*/ 45769 h 52911"/>
                <a:gd name="connsiteX17" fmla="*/ 102649 w 100532"/>
                <a:gd name="connsiteY17" fmla="*/ 39419 h 52911"/>
                <a:gd name="connsiteX18" fmla="*/ 96299 w 100532"/>
                <a:gd name="connsiteY18" fmla="*/ 33070 h 52911"/>
                <a:gd name="connsiteX19" fmla="*/ 43917 w 100532"/>
                <a:gd name="connsiteY19" fmla="*/ 33070 h 52911"/>
                <a:gd name="connsiteX20" fmla="*/ 37567 w 100532"/>
                <a:gd name="connsiteY20" fmla="*/ 39419 h 52911"/>
                <a:gd name="connsiteX21" fmla="*/ 37567 w 100532"/>
                <a:gd name="connsiteY21" fmla="*/ 39949 h 52911"/>
                <a:gd name="connsiteX22" fmla="*/ 19048 w 100532"/>
                <a:gd name="connsiteY22" fmla="*/ 29367 h 52911"/>
                <a:gd name="connsiteX23" fmla="*/ 38096 w 100532"/>
                <a:gd name="connsiteY23" fmla="*/ 17726 h 52911"/>
                <a:gd name="connsiteX24" fmla="*/ 38096 w 100532"/>
                <a:gd name="connsiteY24" fmla="*/ 18784 h 52911"/>
                <a:gd name="connsiteX25" fmla="*/ 44446 w 100532"/>
                <a:gd name="connsiteY25" fmla="*/ 25663 h 5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0532" h="52911">
                  <a:moveTo>
                    <a:pt x="44446" y="25663"/>
                  </a:moveTo>
                  <a:lnTo>
                    <a:pt x="96829" y="25663"/>
                  </a:lnTo>
                  <a:cubicBezTo>
                    <a:pt x="100533" y="25663"/>
                    <a:pt x="103178" y="23018"/>
                    <a:pt x="103178" y="19313"/>
                  </a:cubicBezTo>
                  <a:cubicBezTo>
                    <a:pt x="103178" y="15609"/>
                    <a:pt x="100533" y="12963"/>
                    <a:pt x="96829" y="12963"/>
                  </a:cubicBezTo>
                  <a:lnTo>
                    <a:pt x="50795" y="12963"/>
                  </a:lnTo>
                  <a:lnTo>
                    <a:pt x="50795" y="6614"/>
                  </a:lnTo>
                  <a:cubicBezTo>
                    <a:pt x="50795" y="4498"/>
                    <a:pt x="49737" y="1853"/>
                    <a:pt x="47621" y="793"/>
                  </a:cubicBezTo>
                  <a:cubicBezTo>
                    <a:pt x="45504" y="-264"/>
                    <a:pt x="42859" y="-264"/>
                    <a:pt x="41271" y="793"/>
                  </a:cubicBezTo>
                  <a:lnTo>
                    <a:pt x="3175" y="24075"/>
                  </a:lnTo>
                  <a:cubicBezTo>
                    <a:pt x="1058" y="25133"/>
                    <a:pt x="0" y="27249"/>
                    <a:pt x="0" y="29895"/>
                  </a:cubicBezTo>
                  <a:cubicBezTo>
                    <a:pt x="0" y="32012"/>
                    <a:pt x="1058" y="34128"/>
                    <a:pt x="3175" y="35186"/>
                  </a:cubicBezTo>
                  <a:lnTo>
                    <a:pt x="40742" y="56881"/>
                  </a:lnTo>
                  <a:cubicBezTo>
                    <a:pt x="41800" y="57410"/>
                    <a:pt x="42859" y="57939"/>
                    <a:pt x="43917" y="57939"/>
                  </a:cubicBezTo>
                  <a:cubicBezTo>
                    <a:pt x="44975" y="57939"/>
                    <a:pt x="46033" y="57410"/>
                    <a:pt x="47091" y="56881"/>
                  </a:cubicBezTo>
                  <a:cubicBezTo>
                    <a:pt x="49208" y="55823"/>
                    <a:pt x="50266" y="53705"/>
                    <a:pt x="50266" y="51060"/>
                  </a:cubicBezTo>
                  <a:lnTo>
                    <a:pt x="50266" y="45769"/>
                  </a:lnTo>
                  <a:lnTo>
                    <a:pt x="96299" y="45769"/>
                  </a:lnTo>
                  <a:cubicBezTo>
                    <a:pt x="100003" y="45769"/>
                    <a:pt x="102649" y="43123"/>
                    <a:pt x="102649" y="39419"/>
                  </a:cubicBezTo>
                  <a:cubicBezTo>
                    <a:pt x="102649" y="35716"/>
                    <a:pt x="100003" y="33070"/>
                    <a:pt x="96299" y="33070"/>
                  </a:cubicBezTo>
                  <a:lnTo>
                    <a:pt x="43917" y="33070"/>
                  </a:lnTo>
                  <a:cubicBezTo>
                    <a:pt x="40213" y="33070"/>
                    <a:pt x="37567" y="35716"/>
                    <a:pt x="37567" y="39419"/>
                  </a:cubicBezTo>
                  <a:lnTo>
                    <a:pt x="37567" y="39949"/>
                  </a:lnTo>
                  <a:lnTo>
                    <a:pt x="19048" y="29367"/>
                  </a:lnTo>
                  <a:lnTo>
                    <a:pt x="38096" y="17726"/>
                  </a:lnTo>
                  <a:lnTo>
                    <a:pt x="38096" y="18784"/>
                  </a:lnTo>
                  <a:cubicBezTo>
                    <a:pt x="38096" y="23018"/>
                    <a:pt x="41271" y="25663"/>
                    <a:pt x="44446" y="25663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28" name="Forma libre 600">
              <a:extLst>
                <a:ext uri="{FF2B5EF4-FFF2-40B4-BE49-F238E27FC236}">
                  <a16:creationId xmlns:a16="http://schemas.microsoft.com/office/drawing/2014/main" id="{6680A2A6-AA30-9C41-BE86-90DA87431883}"/>
                </a:ext>
              </a:extLst>
            </p:cNvPr>
            <p:cNvSpPr/>
            <p:nvPr/>
          </p:nvSpPr>
          <p:spPr>
            <a:xfrm>
              <a:off x="5486721" y="16367503"/>
              <a:ext cx="100533" cy="58203"/>
            </a:xfrm>
            <a:custGeom>
              <a:avLst/>
              <a:gdLst>
                <a:gd name="connsiteX0" fmla="*/ 100004 w 100532"/>
                <a:gd name="connsiteY0" fmla="*/ 24074 h 58203"/>
                <a:gd name="connsiteX1" fmla="*/ 61907 w 100532"/>
                <a:gd name="connsiteY1" fmla="*/ 793 h 58203"/>
                <a:gd name="connsiteX2" fmla="*/ 55557 w 100532"/>
                <a:gd name="connsiteY2" fmla="*/ 793 h 58203"/>
                <a:gd name="connsiteX3" fmla="*/ 52383 w 100532"/>
                <a:gd name="connsiteY3" fmla="*/ 6614 h 58203"/>
                <a:gd name="connsiteX4" fmla="*/ 52383 w 100532"/>
                <a:gd name="connsiteY4" fmla="*/ 12963 h 58203"/>
                <a:gd name="connsiteX5" fmla="*/ 6349 w 100532"/>
                <a:gd name="connsiteY5" fmla="*/ 12963 h 58203"/>
                <a:gd name="connsiteX6" fmla="*/ 0 w 100532"/>
                <a:gd name="connsiteY6" fmla="*/ 19313 h 58203"/>
                <a:gd name="connsiteX7" fmla="*/ 6349 w 100532"/>
                <a:gd name="connsiteY7" fmla="*/ 25662 h 58203"/>
                <a:gd name="connsiteX8" fmla="*/ 58732 w 100532"/>
                <a:gd name="connsiteY8" fmla="*/ 25662 h 58203"/>
                <a:gd name="connsiteX9" fmla="*/ 65081 w 100532"/>
                <a:gd name="connsiteY9" fmla="*/ 19313 h 58203"/>
                <a:gd name="connsiteX10" fmla="*/ 65081 w 100532"/>
                <a:gd name="connsiteY10" fmla="*/ 18255 h 58203"/>
                <a:gd name="connsiteX11" fmla="*/ 84130 w 100532"/>
                <a:gd name="connsiteY11" fmla="*/ 29895 h 58203"/>
                <a:gd name="connsiteX12" fmla="*/ 65611 w 100532"/>
                <a:gd name="connsiteY12" fmla="*/ 40477 h 58203"/>
                <a:gd name="connsiteX13" fmla="*/ 65611 w 100532"/>
                <a:gd name="connsiteY13" fmla="*/ 39948 h 58203"/>
                <a:gd name="connsiteX14" fmla="*/ 59261 w 100532"/>
                <a:gd name="connsiteY14" fmla="*/ 33599 h 58203"/>
                <a:gd name="connsiteX15" fmla="*/ 6878 w 100532"/>
                <a:gd name="connsiteY15" fmla="*/ 33599 h 58203"/>
                <a:gd name="connsiteX16" fmla="*/ 529 w 100532"/>
                <a:gd name="connsiteY16" fmla="*/ 39948 h 58203"/>
                <a:gd name="connsiteX17" fmla="*/ 6878 w 100532"/>
                <a:gd name="connsiteY17" fmla="*/ 46298 h 58203"/>
                <a:gd name="connsiteX18" fmla="*/ 52912 w 100532"/>
                <a:gd name="connsiteY18" fmla="*/ 46298 h 58203"/>
                <a:gd name="connsiteX19" fmla="*/ 52912 w 100532"/>
                <a:gd name="connsiteY19" fmla="*/ 51589 h 58203"/>
                <a:gd name="connsiteX20" fmla="*/ 56086 w 100532"/>
                <a:gd name="connsiteY20" fmla="*/ 57409 h 58203"/>
                <a:gd name="connsiteX21" fmla="*/ 59261 w 100532"/>
                <a:gd name="connsiteY21" fmla="*/ 58467 h 58203"/>
                <a:gd name="connsiteX22" fmla="*/ 62436 w 100532"/>
                <a:gd name="connsiteY22" fmla="*/ 57409 h 58203"/>
                <a:gd name="connsiteX23" fmla="*/ 100004 w 100532"/>
                <a:gd name="connsiteY23" fmla="*/ 35716 h 58203"/>
                <a:gd name="connsiteX24" fmla="*/ 103178 w 100532"/>
                <a:gd name="connsiteY24" fmla="*/ 30425 h 58203"/>
                <a:gd name="connsiteX25" fmla="*/ 100004 w 100532"/>
                <a:gd name="connsiteY25" fmla="*/ 24074 h 5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0532" h="58203">
                  <a:moveTo>
                    <a:pt x="100004" y="24074"/>
                  </a:moveTo>
                  <a:lnTo>
                    <a:pt x="61907" y="793"/>
                  </a:lnTo>
                  <a:cubicBezTo>
                    <a:pt x="59790" y="-264"/>
                    <a:pt x="57674" y="-264"/>
                    <a:pt x="55557" y="793"/>
                  </a:cubicBezTo>
                  <a:cubicBezTo>
                    <a:pt x="53441" y="1851"/>
                    <a:pt x="52383" y="3969"/>
                    <a:pt x="52383" y="6614"/>
                  </a:cubicBezTo>
                  <a:lnTo>
                    <a:pt x="52383" y="12963"/>
                  </a:lnTo>
                  <a:lnTo>
                    <a:pt x="6349" y="12963"/>
                  </a:lnTo>
                  <a:cubicBezTo>
                    <a:pt x="2646" y="12963"/>
                    <a:pt x="0" y="15609"/>
                    <a:pt x="0" y="19313"/>
                  </a:cubicBezTo>
                  <a:cubicBezTo>
                    <a:pt x="0" y="23016"/>
                    <a:pt x="2646" y="25662"/>
                    <a:pt x="6349" y="25662"/>
                  </a:cubicBezTo>
                  <a:lnTo>
                    <a:pt x="58732" y="25662"/>
                  </a:lnTo>
                  <a:cubicBezTo>
                    <a:pt x="62436" y="25662"/>
                    <a:pt x="65081" y="23016"/>
                    <a:pt x="65081" y="19313"/>
                  </a:cubicBezTo>
                  <a:lnTo>
                    <a:pt x="65081" y="18255"/>
                  </a:lnTo>
                  <a:lnTo>
                    <a:pt x="84130" y="29895"/>
                  </a:lnTo>
                  <a:lnTo>
                    <a:pt x="65611" y="40477"/>
                  </a:lnTo>
                  <a:lnTo>
                    <a:pt x="65611" y="39948"/>
                  </a:lnTo>
                  <a:cubicBezTo>
                    <a:pt x="65611" y="36244"/>
                    <a:pt x="62965" y="33599"/>
                    <a:pt x="59261" y="33599"/>
                  </a:cubicBezTo>
                  <a:lnTo>
                    <a:pt x="6878" y="33599"/>
                  </a:lnTo>
                  <a:cubicBezTo>
                    <a:pt x="3175" y="33599"/>
                    <a:pt x="529" y="36244"/>
                    <a:pt x="529" y="39948"/>
                  </a:cubicBezTo>
                  <a:cubicBezTo>
                    <a:pt x="529" y="43653"/>
                    <a:pt x="3175" y="46298"/>
                    <a:pt x="6878" y="46298"/>
                  </a:cubicBezTo>
                  <a:lnTo>
                    <a:pt x="52912" y="46298"/>
                  </a:lnTo>
                  <a:lnTo>
                    <a:pt x="52912" y="51589"/>
                  </a:lnTo>
                  <a:cubicBezTo>
                    <a:pt x="52912" y="53705"/>
                    <a:pt x="53970" y="55821"/>
                    <a:pt x="56086" y="57409"/>
                  </a:cubicBezTo>
                  <a:cubicBezTo>
                    <a:pt x="57144" y="57939"/>
                    <a:pt x="58203" y="58467"/>
                    <a:pt x="59261" y="58467"/>
                  </a:cubicBezTo>
                  <a:cubicBezTo>
                    <a:pt x="60320" y="58467"/>
                    <a:pt x="61378" y="57939"/>
                    <a:pt x="62436" y="57409"/>
                  </a:cubicBezTo>
                  <a:lnTo>
                    <a:pt x="100004" y="35716"/>
                  </a:lnTo>
                  <a:cubicBezTo>
                    <a:pt x="102120" y="34657"/>
                    <a:pt x="103178" y="32541"/>
                    <a:pt x="103178" y="30425"/>
                  </a:cubicBezTo>
                  <a:cubicBezTo>
                    <a:pt x="102649" y="27249"/>
                    <a:pt x="101591" y="25133"/>
                    <a:pt x="100004" y="24074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29" name="Forma libre 601">
              <a:extLst>
                <a:ext uri="{FF2B5EF4-FFF2-40B4-BE49-F238E27FC236}">
                  <a16:creationId xmlns:a16="http://schemas.microsoft.com/office/drawing/2014/main" id="{FFC53732-8AC3-B647-B737-8011F1D1FB38}"/>
                </a:ext>
              </a:extLst>
            </p:cNvPr>
            <p:cNvSpPr/>
            <p:nvPr/>
          </p:nvSpPr>
          <p:spPr>
            <a:xfrm>
              <a:off x="5395691" y="16412214"/>
              <a:ext cx="74077" cy="63494"/>
            </a:xfrm>
            <a:custGeom>
              <a:avLst/>
              <a:gdLst>
                <a:gd name="connsiteX0" fmla="*/ 67749 w 74076"/>
                <a:gd name="connsiteY0" fmla="*/ 20635 h 63494"/>
                <a:gd name="connsiteX1" fmla="*/ 58224 w 74076"/>
                <a:gd name="connsiteY1" fmla="*/ 20635 h 63494"/>
                <a:gd name="connsiteX2" fmla="*/ 58224 w 74076"/>
                <a:gd name="connsiteY2" fmla="*/ 6349 h 63494"/>
                <a:gd name="connsiteX3" fmla="*/ 51875 w 74076"/>
                <a:gd name="connsiteY3" fmla="*/ 0 h 63494"/>
                <a:gd name="connsiteX4" fmla="*/ 45526 w 74076"/>
                <a:gd name="connsiteY4" fmla="*/ 6349 h 63494"/>
                <a:gd name="connsiteX5" fmla="*/ 45526 w 74076"/>
                <a:gd name="connsiteY5" fmla="*/ 26984 h 63494"/>
                <a:gd name="connsiteX6" fmla="*/ 51875 w 74076"/>
                <a:gd name="connsiteY6" fmla="*/ 33335 h 63494"/>
                <a:gd name="connsiteX7" fmla="*/ 53463 w 74076"/>
                <a:gd name="connsiteY7" fmla="*/ 33335 h 63494"/>
                <a:gd name="connsiteX8" fmla="*/ 37060 w 74076"/>
                <a:gd name="connsiteY8" fmla="*/ 52382 h 63494"/>
                <a:gd name="connsiteX9" fmla="*/ 20657 w 74076"/>
                <a:gd name="connsiteY9" fmla="*/ 33335 h 63494"/>
                <a:gd name="connsiteX10" fmla="*/ 22245 w 74076"/>
                <a:gd name="connsiteY10" fmla="*/ 33335 h 63494"/>
                <a:gd name="connsiteX11" fmla="*/ 28594 w 74076"/>
                <a:gd name="connsiteY11" fmla="*/ 26984 h 63494"/>
                <a:gd name="connsiteX12" fmla="*/ 28594 w 74076"/>
                <a:gd name="connsiteY12" fmla="*/ 6349 h 63494"/>
                <a:gd name="connsiteX13" fmla="*/ 22245 w 74076"/>
                <a:gd name="connsiteY13" fmla="*/ 0 h 63494"/>
                <a:gd name="connsiteX14" fmla="*/ 15895 w 74076"/>
                <a:gd name="connsiteY14" fmla="*/ 6349 h 63494"/>
                <a:gd name="connsiteX15" fmla="*/ 15895 w 74076"/>
                <a:gd name="connsiteY15" fmla="*/ 20635 h 63494"/>
                <a:gd name="connsiteX16" fmla="*/ 6371 w 74076"/>
                <a:gd name="connsiteY16" fmla="*/ 20635 h 63494"/>
                <a:gd name="connsiteX17" fmla="*/ 551 w 74076"/>
                <a:gd name="connsiteY17" fmla="*/ 24339 h 63494"/>
                <a:gd name="connsiteX18" fmla="*/ 1609 w 74076"/>
                <a:gd name="connsiteY18" fmla="*/ 31218 h 63494"/>
                <a:gd name="connsiteX19" fmla="*/ 32827 w 74076"/>
                <a:gd name="connsiteY19" fmla="*/ 66140 h 63494"/>
                <a:gd name="connsiteX20" fmla="*/ 37589 w 74076"/>
                <a:gd name="connsiteY20" fmla="*/ 68256 h 63494"/>
                <a:gd name="connsiteX21" fmla="*/ 42351 w 74076"/>
                <a:gd name="connsiteY21" fmla="*/ 66140 h 63494"/>
                <a:gd name="connsiteX22" fmla="*/ 73569 w 74076"/>
                <a:gd name="connsiteY22" fmla="*/ 31218 h 63494"/>
                <a:gd name="connsiteX23" fmla="*/ 74628 w 74076"/>
                <a:gd name="connsiteY23" fmla="*/ 24339 h 63494"/>
                <a:gd name="connsiteX24" fmla="*/ 67749 w 74076"/>
                <a:gd name="connsiteY24" fmla="*/ 20635 h 6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076" h="63494">
                  <a:moveTo>
                    <a:pt x="67749" y="20635"/>
                  </a:moveTo>
                  <a:lnTo>
                    <a:pt x="58224" y="20635"/>
                  </a:lnTo>
                  <a:lnTo>
                    <a:pt x="58224" y="6349"/>
                  </a:lnTo>
                  <a:cubicBezTo>
                    <a:pt x="58224" y="2646"/>
                    <a:pt x="55579" y="0"/>
                    <a:pt x="51875" y="0"/>
                  </a:cubicBezTo>
                  <a:cubicBezTo>
                    <a:pt x="48172" y="0"/>
                    <a:pt x="45526" y="2646"/>
                    <a:pt x="45526" y="6349"/>
                  </a:cubicBezTo>
                  <a:lnTo>
                    <a:pt x="45526" y="26984"/>
                  </a:lnTo>
                  <a:cubicBezTo>
                    <a:pt x="45526" y="30689"/>
                    <a:pt x="48172" y="33335"/>
                    <a:pt x="51875" y="33335"/>
                  </a:cubicBezTo>
                  <a:lnTo>
                    <a:pt x="53463" y="33335"/>
                  </a:lnTo>
                  <a:lnTo>
                    <a:pt x="37060" y="52382"/>
                  </a:lnTo>
                  <a:lnTo>
                    <a:pt x="20657" y="33335"/>
                  </a:lnTo>
                  <a:lnTo>
                    <a:pt x="22245" y="33335"/>
                  </a:lnTo>
                  <a:cubicBezTo>
                    <a:pt x="25948" y="33335"/>
                    <a:pt x="28594" y="30689"/>
                    <a:pt x="28594" y="26984"/>
                  </a:cubicBezTo>
                  <a:lnTo>
                    <a:pt x="28594" y="6349"/>
                  </a:lnTo>
                  <a:cubicBezTo>
                    <a:pt x="28594" y="2646"/>
                    <a:pt x="25948" y="0"/>
                    <a:pt x="22245" y="0"/>
                  </a:cubicBezTo>
                  <a:cubicBezTo>
                    <a:pt x="18541" y="0"/>
                    <a:pt x="15895" y="2646"/>
                    <a:pt x="15895" y="6349"/>
                  </a:cubicBezTo>
                  <a:lnTo>
                    <a:pt x="15895" y="20635"/>
                  </a:lnTo>
                  <a:lnTo>
                    <a:pt x="6371" y="20635"/>
                  </a:lnTo>
                  <a:cubicBezTo>
                    <a:pt x="3725" y="20635"/>
                    <a:pt x="1609" y="22223"/>
                    <a:pt x="551" y="24339"/>
                  </a:cubicBezTo>
                  <a:cubicBezTo>
                    <a:pt x="-508" y="26456"/>
                    <a:pt x="22" y="29630"/>
                    <a:pt x="1609" y="31218"/>
                  </a:cubicBezTo>
                  <a:lnTo>
                    <a:pt x="32827" y="66140"/>
                  </a:lnTo>
                  <a:cubicBezTo>
                    <a:pt x="33885" y="67727"/>
                    <a:pt x="36002" y="68256"/>
                    <a:pt x="37589" y="68256"/>
                  </a:cubicBezTo>
                  <a:cubicBezTo>
                    <a:pt x="39176" y="68256"/>
                    <a:pt x="41293" y="67198"/>
                    <a:pt x="42351" y="66140"/>
                  </a:cubicBezTo>
                  <a:lnTo>
                    <a:pt x="73569" y="31218"/>
                  </a:lnTo>
                  <a:cubicBezTo>
                    <a:pt x="75157" y="29102"/>
                    <a:pt x="75686" y="26456"/>
                    <a:pt x="74628" y="24339"/>
                  </a:cubicBezTo>
                  <a:cubicBezTo>
                    <a:pt x="72511" y="22223"/>
                    <a:pt x="70394" y="20635"/>
                    <a:pt x="67749" y="20635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130" name="Grupo 77">
            <a:extLst>
              <a:ext uri="{FF2B5EF4-FFF2-40B4-BE49-F238E27FC236}">
                <a16:creationId xmlns:a16="http://schemas.microsoft.com/office/drawing/2014/main" id="{9BD0FA6F-BA4D-974C-9178-A1A493730BCC}"/>
              </a:ext>
            </a:extLst>
          </p:cNvPr>
          <p:cNvGrpSpPr/>
          <p:nvPr/>
        </p:nvGrpSpPr>
        <p:grpSpPr>
          <a:xfrm>
            <a:off x="10406851" y="4082536"/>
            <a:ext cx="246594" cy="323858"/>
            <a:chOff x="2310798" y="17668872"/>
            <a:chExt cx="238104" cy="312708"/>
          </a:xfrm>
          <a:solidFill>
            <a:schemeClr val="bg1"/>
          </a:solidFill>
        </p:grpSpPr>
        <p:sp>
          <p:nvSpPr>
            <p:cNvPr id="131" name="Forma libre 633">
              <a:extLst>
                <a:ext uri="{FF2B5EF4-FFF2-40B4-BE49-F238E27FC236}">
                  <a16:creationId xmlns:a16="http://schemas.microsoft.com/office/drawing/2014/main" id="{74F9E059-8A7D-4749-B99A-2A9B3F82B6AE}"/>
                </a:ext>
              </a:extLst>
            </p:cNvPr>
            <p:cNvSpPr/>
            <p:nvPr/>
          </p:nvSpPr>
          <p:spPr>
            <a:xfrm>
              <a:off x="2310798" y="17706438"/>
              <a:ext cx="238104" cy="275142"/>
            </a:xfrm>
            <a:custGeom>
              <a:avLst/>
              <a:gdLst>
                <a:gd name="connsiteX0" fmla="*/ 172115 w 238103"/>
                <a:gd name="connsiteY0" fmla="*/ 166672 h 275141"/>
                <a:gd name="connsiteX1" fmla="*/ 209682 w 238103"/>
                <a:gd name="connsiteY1" fmla="*/ 105295 h 275141"/>
                <a:gd name="connsiteX2" fmla="*/ 209682 w 238103"/>
                <a:gd name="connsiteY2" fmla="*/ 74077 h 275141"/>
                <a:gd name="connsiteX3" fmla="*/ 203333 w 238103"/>
                <a:gd name="connsiteY3" fmla="*/ 67727 h 275141"/>
                <a:gd name="connsiteX4" fmla="*/ 81106 w 238103"/>
                <a:gd name="connsiteY4" fmla="*/ 67727 h 275141"/>
                <a:gd name="connsiteX5" fmla="*/ 17612 w 238103"/>
                <a:gd name="connsiteY5" fmla="*/ 1588 h 275141"/>
                <a:gd name="connsiteX6" fmla="*/ 12321 w 238103"/>
                <a:gd name="connsiteY6" fmla="*/ 0 h 275141"/>
                <a:gd name="connsiteX7" fmla="*/ 7559 w 238103"/>
                <a:gd name="connsiteY7" fmla="*/ 2646 h 275141"/>
                <a:gd name="connsiteX8" fmla="*/ 9146 w 238103"/>
                <a:gd name="connsiteY8" fmla="*/ 45505 h 275141"/>
                <a:gd name="connsiteX9" fmla="*/ 39306 w 238103"/>
                <a:gd name="connsiteY9" fmla="*/ 76722 h 275141"/>
                <a:gd name="connsiteX10" fmla="*/ 62587 w 238103"/>
                <a:gd name="connsiteY10" fmla="*/ 86776 h 275141"/>
                <a:gd name="connsiteX11" fmla="*/ 72640 w 238103"/>
                <a:gd name="connsiteY11" fmla="*/ 85189 h 275141"/>
                <a:gd name="connsiteX12" fmla="*/ 72640 w 238103"/>
                <a:gd name="connsiteY12" fmla="*/ 105824 h 275141"/>
                <a:gd name="connsiteX13" fmla="*/ 110208 w 238103"/>
                <a:gd name="connsiteY13" fmla="*/ 167202 h 275141"/>
                <a:gd name="connsiteX14" fmla="*/ 40893 w 238103"/>
                <a:gd name="connsiteY14" fmla="*/ 261386 h 275141"/>
                <a:gd name="connsiteX15" fmla="*/ 40893 w 238103"/>
                <a:gd name="connsiteY15" fmla="*/ 261914 h 275141"/>
                <a:gd name="connsiteX16" fmla="*/ 40893 w 238103"/>
                <a:gd name="connsiteY16" fmla="*/ 261914 h 275141"/>
                <a:gd name="connsiteX17" fmla="*/ 40893 w 238103"/>
                <a:gd name="connsiteY17" fmla="*/ 262444 h 275141"/>
                <a:gd name="connsiteX18" fmla="*/ 40893 w 238103"/>
                <a:gd name="connsiteY18" fmla="*/ 263502 h 275141"/>
                <a:gd name="connsiteX19" fmla="*/ 57825 w 238103"/>
                <a:gd name="connsiteY19" fmla="*/ 278317 h 275141"/>
                <a:gd name="connsiteX20" fmla="*/ 223968 w 238103"/>
                <a:gd name="connsiteY20" fmla="*/ 278317 h 275141"/>
                <a:gd name="connsiteX21" fmla="*/ 240900 w 238103"/>
                <a:gd name="connsiteY21" fmla="*/ 263502 h 275141"/>
                <a:gd name="connsiteX22" fmla="*/ 240900 w 238103"/>
                <a:gd name="connsiteY22" fmla="*/ 262444 h 275141"/>
                <a:gd name="connsiteX23" fmla="*/ 240900 w 238103"/>
                <a:gd name="connsiteY23" fmla="*/ 261914 h 275141"/>
                <a:gd name="connsiteX24" fmla="*/ 240900 w 238103"/>
                <a:gd name="connsiteY24" fmla="*/ 261914 h 275141"/>
                <a:gd name="connsiteX25" fmla="*/ 240900 w 238103"/>
                <a:gd name="connsiteY25" fmla="*/ 261386 h 275141"/>
                <a:gd name="connsiteX26" fmla="*/ 172115 w 238103"/>
                <a:gd name="connsiteY26" fmla="*/ 166672 h 275141"/>
                <a:gd name="connsiteX27" fmla="*/ 47772 w 238103"/>
                <a:gd name="connsiteY27" fmla="*/ 67727 h 275141"/>
                <a:gd name="connsiteX28" fmla="*/ 17612 w 238103"/>
                <a:gd name="connsiteY28" fmla="*/ 36510 h 275141"/>
                <a:gd name="connsiteX29" fmla="*/ 13379 w 238103"/>
                <a:gd name="connsiteY29" fmla="*/ 16933 h 275141"/>
                <a:gd name="connsiteX30" fmla="*/ 67349 w 238103"/>
                <a:gd name="connsiteY30" fmla="*/ 72490 h 275141"/>
                <a:gd name="connsiteX31" fmla="*/ 47772 w 238103"/>
                <a:gd name="connsiteY31" fmla="*/ 67727 h 275141"/>
                <a:gd name="connsiteX32" fmla="*/ 84810 w 238103"/>
                <a:gd name="connsiteY32" fmla="*/ 105295 h 275141"/>
                <a:gd name="connsiteX33" fmla="*/ 84810 w 238103"/>
                <a:gd name="connsiteY33" fmla="*/ 80427 h 275141"/>
                <a:gd name="connsiteX34" fmla="*/ 196983 w 238103"/>
                <a:gd name="connsiteY34" fmla="*/ 80427 h 275141"/>
                <a:gd name="connsiteX35" fmla="*/ 196983 w 238103"/>
                <a:gd name="connsiteY35" fmla="*/ 105295 h 275141"/>
                <a:gd name="connsiteX36" fmla="*/ 140897 w 238103"/>
                <a:gd name="connsiteY36" fmla="*/ 161381 h 275141"/>
                <a:gd name="connsiteX37" fmla="*/ 84810 w 238103"/>
                <a:gd name="connsiteY37" fmla="*/ 105295 h 275141"/>
                <a:gd name="connsiteX38" fmla="*/ 223968 w 238103"/>
                <a:gd name="connsiteY38" fmla="*/ 265089 h 275141"/>
                <a:gd name="connsiteX39" fmla="*/ 57296 w 238103"/>
                <a:gd name="connsiteY39" fmla="*/ 265089 h 275141"/>
                <a:gd name="connsiteX40" fmla="*/ 53063 w 238103"/>
                <a:gd name="connsiteY40" fmla="*/ 261386 h 275141"/>
                <a:gd name="connsiteX41" fmla="*/ 140368 w 238103"/>
                <a:gd name="connsiteY41" fmla="*/ 174609 h 275141"/>
                <a:gd name="connsiteX42" fmla="*/ 227672 w 238103"/>
                <a:gd name="connsiteY42" fmla="*/ 261386 h 275141"/>
                <a:gd name="connsiteX43" fmla="*/ 223968 w 238103"/>
                <a:gd name="connsiteY43" fmla="*/ 265089 h 27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38103" h="275141">
                  <a:moveTo>
                    <a:pt x="172115" y="166672"/>
                  </a:moveTo>
                  <a:cubicBezTo>
                    <a:pt x="194338" y="155032"/>
                    <a:pt x="209682" y="132280"/>
                    <a:pt x="209682" y="105295"/>
                  </a:cubicBezTo>
                  <a:lnTo>
                    <a:pt x="209682" y="74077"/>
                  </a:lnTo>
                  <a:cubicBezTo>
                    <a:pt x="209682" y="70373"/>
                    <a:pt x="207037" y="67727"/>
                    <a:pt x="203333" y="67727"/>
                  </a:cubicBezTo>
                  <a:lnTo>
                    <a:pt x="81106" y="67727"/>
                  </a:lnTo>
                  <a:lnTo>
                    <a:pt x="17612" y="1588"/>
                  </a:lnTo>
                  <a:cubicBezTo>
                    <a:pt x="16554" y="530"/>
                    <a:pt x="14437" y="0"/>
                    <a:pt x="12321" y="0"/>
                  </a:cubicBezTo>
                  <a:cubicBezTo>
                    <a:pt x="10734" y="0"/>
                    <a:pt x="8617" y="1059"/>
                    <a:pt x="7559" y="2646"/>
                  </a:cubicBezTo>
                  <a:cubicBezTo>
                    <a:pt x="-3024" y="15345"/>
                    <a:pt x="-2494" y="33864"/>
                    <a:pt x="9146" y="45505"/>
                  </a:cubicBezTo>
                  <a:lnTo>
                    <a:pt x="39306" y="76722"/>
                  </a:lnTo>
                  <a:cubicBezTo>
                    <a:pt x="45655" y="83073"/>
                    <a:pt x="54121" y="86776"/>
                    <a:pt x="62587" y="86776"/>
                  </a:cubicBezTo>
                  <a:cubicBezTo>
                    <a:pt x="65762" y="86776"/>
                    <a:pt x="68937" y="86247"/>
                    <a:pt x="72640" y="85189"/>
                  </a:cubicBezTo>
                  <a:lnTo>
                    <a:pt x="72640" y="105824"/>
                  </a:lnTo>
                  <a:cubicBezTo>
                    <a:pt x="72640" y="132809"/>
                    <a:pt x="87985" y="155562"/>
                    <a:pt x="110208" y="167202"/>
                  </a:cubicBezTo>
                  <a:cubicBezTo>
                    <a:pt x="70524" y="180430"/>
                    <a:pt x="41422" y="217468"/>
                    <a:pt x="40893" y="261386"/>
                  </a:cubicBezTo>
                  <a:cubicBezTo>
                    <a:pt x="40893" y="261386"/>
                    <a:pt x="40893" y="261386"/>
                    <a:pt x="40893" y="261914"/>
                  </a:cubicBezTo>
                  <a:cubicBezTo>
                    <a:pt x="40893" y="261914"/>
                    <a:pt x="40893" y="261914"/>
                    <a:pt x="40893" y="261914"/>
                  </a:cubicBezTo>
                  <a:cubicBezTo>
                    <a:pt x="40893" y="261914"/>
                    <a:pt x="40893" y="262444"/>
                    <a:pt x="40893" y="262444"/>
                  </a:cubicBezTo>
                  <a:cubicBezTo>
                    <a:pt x="40893" y="262973"/>
                    <a:pt x="40893" y="263502"/>
                    <a:pt x="40893" y="263502"/>
                  </a:cubicBezTo>
                  <a:cubicBezTo>
                    <a:pt x="41952" y="271968"/>
                    <a:pt x="48830" y="278317"/>
                    <a:pt x="57825" y="278317"/>
                  </a:cubicBezTo>
                  <a:lnTo>
                    <a:pt x="223968" y="278317"/>
                  </a:lnTo>
                  <a:cubicBezTo>
                    <a:pt x="232434" y="278317"/>
                    <a:pt x="239842" y="271968"/>
                    <a:pt x="240900" y="263502"/>
                  </a:cubicBezTo>
                  <a:cubicBezTo>
                    <a:pt x="240900" y="262973"/>
                    <a:pt x="240900" y="262444"/>
                    <a:pt x="240900" y="262444"/>
                  </a:cubicBezTo>
                  <a:cubicBezTo>
                    <a:pt x="240900" y="262444"/>
                    <a:pt x="240900" y="261914"/>
                    <a:pt x="240900" y="261914"/>
                  </a:cubicBezTo>
                  <a:cubicBezTo>
                    <a:pt x="240900" y="261914"/>
                    <a:pt x="240900" y="261914"/>
                    <a:pt x="240900" y="261914"/>
                  </a:cubicBezTo>
                  <a:cubicBezTo>
                    <a:pt x="240900" y="261914"/>
                    <a:pt x="240900" y="261914"/>
                    <a:pt x="240900" y="261386"/>
                  </a:cubicBezTo>
                  <a:cubicBezTo>
                    <a:pt x="240900" y="216939"/>
                    <a:pt x="211799" y="179900"/>
                    <a:pt x="172115" y="166672"/>
                  </a:cubicBezTo>
                  <a:close/>
                  <a:moveTo>
                    <a:pt x="47772" y="67727"/>
                  </a:moveTo>
                  <a:lnTo>
                    <a:pt x="17612" y="36510"/>
                  </a:lnTo>
                  <a:cubicBezTo>
                    <a:pt x="12321" y="31219"/>
                    <a:pt x="11263" y="23810"/>
                    <a:pt x="13379" y="16933"/>
                  </a:cubicBezTo>
                  <a:lnTo>
                    <a:pt x="67349" y="72490"/>
                  </a:lnTo>
                  <a:cubicBezTo>
                    <a:pt x="61000" y="74606"/>
                    <a:pt x="53063" y="73019"/>
                    <a:pt x="47772" y="67727"/>
                  </a:cubicBezTo>
                  <a:close/>
                  <a:moveTo>
                    <a:pt x="84810" y="105295"/>
                  </a:moveTo>
                  <a:lnTo>
                    <a:pt x="84810" y="80427"/>
                  </a:lnTo>
                  <a:lnTo>
                    <a:pt x="196983" y="80427"/>
                  </a:lnTo>
                  <a:lnTo>
                    <a:pt x="196983" y="105295"/>
                  </a:lnTo>
                  <a:cubicBezTo>
                    <a:pt x="196983" y="135985"/>
                    <a:pt x="171586" y="161381"/>
                    <a:pt x="140897" y="161381"/>
                  </a:cubicBezTo>
                  <a:cubicBezTo>
                    <a:pt x="109679" y="161911"/>
                    <a:pt x="84810" y="136513"/>
                    <a:pt x="84810" y="105295"/>
                  </a:cubicBezTo>
                  <a:close/>
                  <a:moveTo>
                    <a:pt x="223968" y="265089"/>
                  </a:moveTo>
                  <a:lnTo>
                    <a:pt x="57296" y="265089"/>
                  </a:lnTo>
                  <a:cubicBezTo>
                    <a:pt x="55180" y="265089"/>
                    <a:pt x="53592" y="263502"/>
                    <a:pt x="53063" y="261386"/>
                  </a:cubicBezTo>
                  <a:cubicBezTo>
                    <a:pt x="53592" y="213235"/>
                    <a:pt x="92747" y="174609"/>
                    <a:pt x="140368" y="174609"/>
                  </a:cubicBezTo>
                  <a:cubicBezTo>
                    <a:pt x="188517" y="174609"/>
                    <a:pt x="227672" y="213235"/>
                    <a:pt x="227672" y="261386"/>
                  </a:cubicBezTo>
                  <a:cubicBezTo>
                    <a:pt x="228201" y="263502"/>
                    <a:pt x="226085" y="265089"/>
                    <a:pt x="223968" y="265089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32" name="Forma libre 634">
              <a:extLst>
                <a:ext uri="{FF2B5EF4-FFF2-40B4-BE49-F238E27FC236}">
                  <a16:creationId xmlns:a16="http://schemas.microsoft.com/office/drawing/2014/main" id="{8D771691-FEFD-D84E-8481-E001264A24EC}"/>
                </a:ext>
              </a:extLst>
            </p:cNvPr>
            <p:cNvSpPr/>
            <p:nvPr/>
          </p:nvSpPr>
          <p:spPr>
            <a:xfrm>
              <a:off x="2392412" y="17668872"/>
              <a:ext cx="116406" cy="95241"/>
            </a:xfrm>
            <a:custGeom>
              <a:avLst/>
              <a:gdLst>
                <a:gd name="connsiteX0" fmla="*/ 7429 w 116406"/>
                <a:gd name="connsiteY0" fmla="*/ 73019 h 95241"/>
                <a:gd name="connsiteX1" fmla="*/ 24890 w 116406"/>
                <a:gd name="connsiteY1" fmla="*/ 73019 h 95241"/>
                <a:gd name="connsiteX2" fmla="*/ 24890 w 116406"/>
                <a:gd name="connsiteY2" fmla="*/ 89421 h 95241"/>
                <a:gd name="connsiteX3" fmla="*/ 31239 w 116406"/>
                <a:gd name="connsiteY3" fmla="*/ 95770 h 95241"/>
                <a:gd name="connsiteX4" fmla="*/ 37589 w 116406"/>
                <a:gd name="connsiteY4" fmla="*/ 89421 h 95241"/>
                <a:gd name="connsiteX5" fmla="*/ 37589 w 116406"/>
                <a:gd name="connsiteY5" fmla="*/ 66668 h 95241"/>
                <a:gd name="connsiteX6" fmla="*/ 31239 w 116406"/>
                <a:gd name="connsiteY6" fmla="*/ 60319 h 95241"/>
                <a:gd name="connsiteX7" fmla="*/ 21186 w 116406"/>
                <a:gd name="connsiteY7" fmla="*/ 60319 h 95241"/>
                <a:gd name="connsiteX8" fmla="*/ 58754 w 116406"/>
                <a:gd name="connsiteY8" fmla="*/ 16402 h 95241"/>
                <a:gd name="connsiteX9" fmla="*/ 96321 w 116406"/>
                <a:gd name="connsiteY9" fmla="*/ 60319 h 95241"/>
                <a:gd name="connsiteX10" fmla="*/ 86268 w 116406"/>
                <a:gd name="connsiteY10" fmla="*/ 60319 h 95241"/>
                <a:gd name="connsiteX11" fmla="*/ 79918 w 116406"/>
                <a:gd name="connsiteY11" fmla="*/ 66668 h 95241"/>
                <a:gd name="connsiteX12" fmla="*/ 79918 w 116406"/>
                <a:gd name="connsiteY12" fmla="*/ 89421 h 95241"/>
                <a:gd name="connsiteX13" fmla="*/ 86268 w 116406"/>
                <a:gd name="connsiteY13" fmla="*/ 95770 h 95241"/>
                <a:gd name="connsiteX14" fmla="*/ 92617 w 116406"/>
                <a:gd name="connsiteY14" fmla="*/ 89421 h 95241"/>
                <a:gd name="connsiteX15" fmla="*/ 92617 w 116406"/>
                <a:gd name="connsiteY15" fmla="*/ 73019 h 95241"/>
                <a:gd name="connsiteX16" fmla="*/ 110078 w 116406"/>
                <a:gd name="connsiteY16" fmla="*/ 73019 h 95241"/>
                <a:gd name="connsiteX17" fmla="*/ 115898 w 116406"/>
                <a:gd name="connsiteY17" fmla="*/ 69314 h 95241"/>
                <a:gd name="connsiteX18" fmla="*/ 114840 w 116406"/>
                <a:gd name="connsiteY18" fmla="*/ 62436 h 95241"/>
                <a:gd name="connsiteX19" fmla="*/ 62987 w 116406"/>
                <a:gd name="connsiteY19" fmla="*/ 2116 h 95241"/>
                <a:gd name="connsiteX20" fmla="*/ 58225 w 116406"/>
                <a:gd name="connsiteY20" fmla="*/ 0 h 95241"/>
                <a:gd name="connsiteX21" fmla="*/ 53463 w 116406"/>
                <a:gd name="connsiteY21" fmla="*/ 2116 h 95241"/>
                <a:gd name="connsiteX22" fmla="*/ 1609 w 116406"/>
                <a:gd name="connsiteY22" fmla="*/ 62436 h 95241"/>
                <a:gd name="connsiteX23" fmla="*/ 551 w 116406"/>
                <a:gd name="connsiteY23" fmla="*/ 69314 h 95241"/>
                <a:gd name="connsiteX24" fmla="*/ 7429 w 116406"/>
                <a:gd name="connsiteY24" fmla="*/ 73019 h 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6406" h="95241">
                  <a:moveTo>
                    <a:pt x="7429" y="73019"/>
                  </a:moveTo>
                  <a:lnTo>
                    <a:pt x="24890" y="73019"/>
                  </a:lnTo>
                  <a:lnTo>
                    <a:pt x="24890" y="89421"/>
                  </a:lnTo>
                  <a:cubicBezTo>
                    <a:pt x="24890" y="93124"/>
                    <a:pt x="27536" y="95770"/>
                    <a:pt x="31239" y="95770"/>
                  </a:cubicBezTo>
                  <a:cubicBezTo>
                    <a:pt x="34943" y="95770"/>
                    <a:pt x="37589" y="93124"/>
                    <a:pt x="37589" y="89421"/>
                  </a:cubicBezTo>
                  <a:lnTo>
                    <a:pt x="37589" y="66668"/>
                  </a:lnTo>
                  <a:cubicBezTo>
                    <a:pt x="37589" y="62965"/>
                    <a:pt x="34943" y="60319"/>
                    <a:pt x="31239" y="60319"/>
                  </a:cubicBezTo>
                  <a:lnTo>
                    <a:pt x="21186" y="60319"/>
                  </a:lnTo>
                  <a:lnTo>
                    <a:pt x="58754" y="16402"/>
                  </a:lnTo>
                  <a:lnTo>
                    <a:pt x="96321" y="60319"/>
                  </a:lnTo>
                  <a:lnTo>
                    <a:pt x="86268" y="60319"/>
                  </a:lnTo>
                  <a:cubicBezTo>
                    <a:pt x="82564" y="60319"/>
                    <a:pt x="79918" y="62965"/>
                    <a:pt x="79918" y="66668"/>
                  </a:cubicBezTo>
                  <a:lnTo>
                    <a:pt x="79918" y="89421"/>
                  </a:lnTo>
                  <a:cubicBezTo>
                    <a:pt x="79918" y="93124"/>
                    <a:pt x="82564" y="95770"/>
                    <a:pt x="86268" y="95770"/>
                  </a:cubicBezTo>
                  <a:cubicBezTo>
                    <a:pt x="89972" y="95770"/>
                    <a:pt x="92617" y="93124"/>
                    <a:pt x="92617" y="89421"/>
                  </a:cubicBezTo>
                  <a:lnTo>
                    <a:pt x="92617" y="73019"/>
                  </a:lnTo>
                  <a:lnTo>
                    <a:pt x="110078" y="73019"/>
                  </a:lnTo>
                  <a:cubicBezTo>
                    <a:pt x="112724" y="73019"/>
                    <a:pt x="114840" y="71431"/>
                    <a:pt x="115898" y="69314"/>
                  </a:cubicBezTo>
                  <a:cubicBezTo>
                    <a:pt x="116957" y="67198"/>
                    <a:pt x="116428" y="64552"/>
                    <a:pt x="114840" y="62436"/>
                  </a:cubicBezTo>
                  <a:lnTo>
                    <a:pt x="62987" y="2116"/>
                  </a:lnTo>
                  <a:cubicBezTo>
                    <a:pt x="61928" y="528"/>
                    <a:pt x="59812" y="0"/>
                    <a:pt x="58225" y="0"/>
                  </a:cubicBezTo>
                  <a:cubicBezTo>
                    <a:pt x="56108" y="0"/>
                    <a:pt x="54521" y="1058"/>
                    <a:pt x="53463" y="2116"/>
                  </a:cubicBezTo>
                  <a:lnTo>
                    <a:pt x="1609" y="62436"/>
                  </a:lnTo>
                  <a:cubicBezTo>
                    <a:pt x="21" y="64552"/>
                    <a:pt x="-508" y="67198"/>
                    <a:pt x="551" y="69314"/>
                  </a:cubicBezTo>
                  <a:cubicBezTo>
                    <a:pt x="2667" y="71431"/>
                    <a:pt x="4783" y="73019"/>
                    <a:pt x="7429" y="73019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sp>
        <p:nvSpPr>
          <p:cNvPr id="133" name="Rectangle : coins arrondis 132">
            <a:extLst>
              <a:ext uri="{FF2B5EF4-FFF2-40B4-BE49-F238E27FC236}">
                <a16:creationId xmlns:a16="http://schemas.microsoft.com/office/drawing/2014/main" id="{B4890A07-93B7-2B49-B5E7-D54F745B6057}"/>
              </a:ext>
            </a:extLst>
          </p:cNvPr>
          <p:cNvSpPr/>
          <p:nvPr/>
        </p:nvSpPr>
        <p:spPr>
          <a:xfrm>
            <a:off x="347660" y="5781609"/>
            <a:ext cx="11496678" cy="712094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34" name="TextBox 71">
            <a:extLst>
              <a:ext uri="{FF2B5EF4-FFF2-40B4-BE49-F238E27FC236}">
                <a16:creationId xmlns:a16="http://schemas.microsoft.com/office/drawing/2014/main" id="{6C0F64A3-FD93-BB4A-8DA8-07564811635C}"/>
              </a:ext>
            </a:extLst>
          </p:cNvPr>
          <p:cNvSpPr txBox="1"/>
          <p:nvPr/>
        </p:nvSpPr>
        <p:spPr>
          <a:xfrm>
            <a:off x="4800613" y="5968379"/>
            <a:ext cx="2590774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rgbClr val="006EB7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ELEMENTS FACILITATEURS</a:t>
            </a:r>
          </a:p>
        </p:txBody>
      </p:sp>
      <p:sp>
        <p:nvSpPr>
          <p:cNvPr id="4" name="Chevron 3">
            <a:extLst>
              <a:ext uri="{FF2B5EF4-FFF2-40B4-BE49-F238E27FC236}">
                <a16:creationId xmlns:a16="http://schemas.microsoft.com/office/drawing/2014/main" id="{958DBF2E-49B6-F342-87F4-209F7C271490}"/>
              </a:ext>
            </a:extLst>
          </p:cNvPr>
          <p:cNvSpPr/>
          <p:nvPr/>
        </p:nvSpPr>
        <p:spPr>
          <a:xfrm>
            <a:off x="2929982" y="3557856"/>
            <a:ext cx="375419" cy="37541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5" name="Chevron 134">
            <a:extLst>
              <a:ext uri="{FF2B5EF4-FFF2-40B4-BE49-F238E27FC236}">
                <a16:creationId xmlns:a16="http://schemas.microsoft.com/office/drawing/2014/main" id="{BF3FD44F-CE2E-1942-87A7-63DBA9425CD9}"/>
              </a:ext>
            </a:extLst>
          </p:cNvPr>
          <p:cNvSpPr/>
          <p:nvPr/>
        </p:nvSpPr>
        <p:spPr>
          <a:xfrm>
            <a:off x="5864013" y="3557856"/>
            <a:ext cx="375419" cy="37541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6" name="Chevron 135">
            <a:extLst>
              <a:ext uri="{FF2B5EF4-FFF2-40B4-BE49-F238E27FC236}">
                <a16:creationId xmlns:a16="http://schemas.microsoft.com/office/drawing/2014/main" id="{3C5431E2-7700-1A48-BABE-B2E5A9A9EDA6}"/>
              </a:ext>
            </a:extLst>
          </p:cNvPr>
          <p:cNvSpPr/>
          <p:nvPr/>
        </p:nvSpPr>
        <p:spPr>
          <a:xfrm>
            <a:off x="8877557" y="3557856"/>
            <a:ext cx="375419" cy="37541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2" name="Rectangle : coins arrondis 141">
            <a:extLst>
              <a:ext uri="{FF2B5EF4-FFF2-40B4-BE49-F238E27FC236}">
                <a16:creationId xmlns:a16="http://schemas.microsoft.com/office/drawing/2014/main" id="{35AAF16B-9E58-EA4C-8EC7-D04D487FA6E2}"/>
              </a:ext>
            </a:extLst>
          </p:cNvPr>
          <p:cNvSpPr/>
          <p:nvPr/>
        </p:nvSpPr>
        <p:spPr>
          <a:xfrm>
            <a:off x="303382" y="991281"/>
            <a:ext cx="1310142" cy="1560541"/>
          </a:xfrm>
          <a:prstGeom prst="roundRect">
            <a:avLst>
              <a:gd name="adj" fmla="val 0"/>
            </a:avLst>
          </a:prstGeom>
          <a:solidFill>
            <a:srgbClr val="006EB7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49" name="Grupo 19">
            <a:extLst>
              <a:ext uri="{FF2B5EF4-FFF2-40B4-BE49-F238E27FC236}">
                <a16:creationId xmlns:a16="http://schemas.microsoft.com/office/drawing/2014/main" id="{81AE0F36-A859-AF4F-A92A-27D82370E7B2}"/>
              </a:ext>
            </a:extLst>
          </p:cNvPr>
          <p:cNvGrpSpPr/>
          <p:nvPr/>
        </p:nvGrpSpPr>
        <p:grpSpPr>
          <a:xfrm>
            <a:off x="656431" y="1300429"/>
            <a:ext cx="548988" cy="982076"/>
            <a:chOff x="1591876" y="23671550"/>
            <a:chExt cx="174609" cy="312355"/>
          </a:xfrm>
          <a:solidFill>
            <a:schemeClr val="bg1"/>
          </a:solidFill>
        </p:grpSpPr>
        <p:sp>
          <p:nvSpPr>
            <p:cNvPr id="150" name="Forma libre 320">
              <a:extLst>
                <a:ext uri="{FF2B5EF4-FFF2-40B4-BE49-F238E27FC236}">
                  <a16:creationId xmlns:a16="http://schemas.microsoft.com/office/drawing/2014/main" id="{1BD486D2-A7CF-7940-85C9-C81C2B1CA76B}"/>
                </a:ext>
              </a:extLst>
            </p:cNvPr>
            <p:cNvSpPr/>
            <p:nvPr/>
          </p:nvSpPr>
          <p:spPr>
            <a:xfrm>
              <a:off x="1641957" y="23671550"/>
              <a:ext cx="74077" cy="84659"/>
            </a:xfrm>
            <a:custGeom>
              <a:avLst/>
              <a:gdLst>
                <a:gd name="connsiteX0" fmla="*/ 13943 w 74076"/>
                <a:gd name="connsiteY0" fmla="*/ 68961 h 84659"/>
                <a:gd name="connsiteX1" fmla="*/ 19234 w 74076"/>
                <a:gd name="connsiteY1" fmla="*/ 79543 h 84659"/>
                <a:gd name="connsiteX2" fmla="*/ 19234 w 74076"/>
                <a:gd name="connsiteY2" fmla="*/ 81132 h 84659"/>
                <a:gd name="connsiteX3" fmla="*/ 25583 w 74076"/>
                <a:gd name="connsiteY3" fmla="*/ 87480 h 84659"/>
                <a:gd name="connsiteX4" fmla="*/ 51510 w 74076"/>
                <a:gd name="connsiteY4" fmla="*/ 87480 h 84659"/>
                <a:gd name="connsiteX5" fmla="*/ 57860 w 74076"/>
                <a:gd name="connsiteY5" fmla="*/ 81132 h 84659"/>
                <a:gd name="connsiteX6" fmla="*/ 57860 w 74076"/>
                <a:gd name="connsiteY6" fmla="*/ 79543 h 84659"/>
                <a:gd name="connsiteX7" fmla="*/ 63680 w 74076"/>
                <a:gd name="connsiteY7" fmla="*/ 68434 h 84659"/>
                <a:gd name="connsiteX8" fmla="*/ 77437 w 74076"/>
                <a:gd name="connsiteY8" fmla="*/ 38803 h 84659"/>
                <a:gd name="connsiteX9" fmla="*/ 63151 w 74076"/>
                <a:gd name="connsiteY9" fmla="*/ 8642 h 84659"/>
                <a:gd name="connsiteX10" fmla="*/ 30345 w 74076"/>
                <a:gd name="connsiteY10" fmla="*/ 705 h 84659"/>
                <a:gd name="connsiteX11" fmla="*/ 715 w 74076"/>
                <a:gd name="connsiteY11" fmla="*/ 30336 h 84659"/>
                <a:gd name="connsiteX12" fmla="*/ 13943 w 74076"/>
                <a:gd name="connsiteY12" fmla="*/ 68961 h 84659"/>
                <a:gd name="connsiteX13" fmla="*/ 13414 w 74076"/>
                <a:gd name="connsiteY13" fmla="*/ 32982 h 84659"/>
                <a:gd name="connsiteX14" fmla="*/ 32991 w 74076"/>
                <a:gd name="connsiteY14" fmla="*/ 13404 h 84659"/>
                <a:gd name="connsiteX15" fmla="*/ 55214 w 74076"/>
                <a:gd name="connsiteY15" fmla="*/ 18695 h 84659"/>
                <a:gd name="connsiteX16" fmla="*/ 64738 w 74076"/>
                <a:gd name="connsiteY16" fmla="*/ 38803 h 84659"/>
                <a:gd name="connsiteX17" fmla="*/ 55214 w 74076"/>
                <a:gd name="connsiteY17" fmla="*/ 58908 h 84659"/>
                <a:gd name="connsiteX18" fmla="*/ 45690 w 74076"/>
                <a:gd name="connsiteY18" fmla="*/ 74782 h 84659"/>
                <a:gd name="connsiteX19" fmla="*/ 31404 w 74076"/>
                <a:gd name="connsiteY19" fmla="*/ 74782 h 84659"/>
                <a:gd name="connsiteX20" fmla="*/ 21880 w 74076"/>
                <a:gd name="connsiteY20" fmla="*/ 58908 h 84659"/>
                <a:gd name="connsiteX21" fmla="*/ 13414 w 74076"/>
                <a:gd name="connsiteY21" fmla="*/ 32982 h 84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076" h="84659">
                  <a:moveTo>
                    <a:pt x="13943" y="68961"/>
                  </a:moveTo>
                  <a:cubicBezTo>
                    <a:pt x="17118" y="71607"/>
                    <a:pt x="19234" y="75841"/>
                    <a:pt x="19234" y="79543"/>
                  </a:cubicBezTo>
                  <a:lnTo>
                    <a:pt x="19234" y="81132"/>
                  </a:lnTo>
                  <a:cubicBezTo>
                    <a:pt x="19234" y="84835"/>
                    <a:pt x="21880" y="87480"/>
                    <a:pt x="25583" y="87480"/>
                  </a:cubicBezTo>
                  <a:lnTo>
                    <a:pt x="51510" y="87480"/>
                  </a:lnTo>
                  <a:cubicBezTo>
                    <a:pt x="55214" y="87480"/>
                    <a:pt x="57860" y="84835"/>
                    <a:pt x="57860" y="81132"/>
                  </a:cubicBezTo>
                  <a:lnTo>
                    <a:pt x="57860" y="79543"/>
                  </a:lnTo>
                  <a:cubicBezTo>
                    <a:pt x="57860" y="75312"/>
                    <a:pt x="59976" y="71607"/>
                    <a:pt x="63680" y="68434"/>
                  </a:cubicBezTo>
                  <a:cubicBezTo>
                    <a:pt x="72675" y="61024"/>
                    <a:pt x="77437" y="49915"/>
                    <a:pt x="77437" y="38803"/>
                  </a:cubicBezTo>
                  <a:cubicBezTo>
                    <a:pt x="77437" y="27161"/>
                    <a:pt x="72146" y="16049"/>
                    <a:pt x="63151" y="8642"/>
                  </a:cubicBezTo>
                  <a:cubicBezTo>
                    <a:pt x="54156" y="1235"/>
                    <a:pt x="41986" y="-1411"/>
                    <a:pt x="30345" y="705"/>
                  </a:cubicBezTo>
                  <a:cubicBezTo>
                    <a:pt x="15530" y="3880"/>
                    <a:pt x="3890" y="15522"/>
                    <a:pt x="715" y="30336"/>
                  </a:cubicBezTo>
                  <a:cubicBezTo>
                    <a:pt x="-1931" y="44624"/>
                    <a:pt x="2831" y="59438"/>
                    <a:pt x="13943" y="68961"/>
                  </a:cubicBezTo>
                  <a:close/>
                  <a:moveTo>
                    <a:pt x="13414" y="32982"/>
                  </a:moveTo>
                  <a:cubicBezTo>
                    <a:pt x="15530" y="23459"/>
                    <a:pt x="23467" y="15522"/>
                    <a:pt x="32991" y="13404"/>
                  </a:cubicBezTo>
                  <a:cubicBezTo>
                    <a:pt x="40928" y="11817"/>
                    <a:pt x="48865" y="13404"/>
                    <a:pt x="55214" y="18695"/>
                  </a:cubicBezTo>
                  <a:cubicBezTo>
                    <a:pt x="61563" y="23459"/>
                    <a:pt x="64738" y="30866"/>
                    <a:pt x="64738" y="38803"/>
                  </a:cubicBezTo>
                  <a:cubicBezTo>
                    <a:pt x="64738" y="46740"/>
                    <a:pt x="61563" y="53617"/>
                    <a:pt x="55214" y="58908"/>
                  </a:cubicBezTo>
                  <a:cubicBezTo>
                    <a:pt x="49923" y="63143"/>
                    <a:pt x="46748" y="68961"/>
                    <a:pt x="45690" y="74782"/>
                  </a:cubicBezTo>
                  <a:lnTo>
                    <a:pt x="31404" y="74782"/>
                  </a:lnTo>
                  <a:cubicBezTo>
                    <a:pt x="30345" y="68961"/>
                    <a:pt x="26642" y="63143"/>
                    <a:pt x="21880" y="58908"/>
                  </a:cubicBezTo>
                  <a:cubicBezTo>
                    <a:pt x="15001" y="52560"/>
                    <a:pt x="11297" y="43035"/>
                    <a:pt x="13414" y="32982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51" name="Forma libre 321">
              <a:extLst>
                <a:ext uri="{FF2B5EF4-FFF2-40B4-BE49-F238E27FC236}">
                  <a16:creationId xmlns:a16="http://schemas.microsoft.com/office/drawing/2014/main" id="{DD5898FE-2BD7-9D4D-87D8-CAC3B157D638}"/>
                </a:ext>
              </a:extLst>
            </p:cNvPr>
            <p:cNvSpPr/>
            <p:nvPr/>
          </p:nvSpPr>
          <p:spPr>
            <a:xfrm>
              <a:off x="1661720" y="23763265"/>
              <a:ext cx="37038" cy="10582"/>
            </a:xfrm>
            <a:custGeom>
              <a:avLst/>
              <a:gdLst>
                <a:gd name="connsiteX0" fmla="*/ 32276 w 37038"/>
                <a:gd name="connsiteY0" fmla="*/ 0 h 10582"/>
                <a:gd name="connsiteX1" fmla="*/ 6349 w 37038"/>
                <a:gd name="connsiteY1" fmla="*/ 0 h 10582"/>
                <a:gd name="connsiteX2" fmla="*/ 0 w 37038"/>
                <a:gd name="connsiteY2" fmla="*/ 6348 h 10582"/>
                <a:gd name="connsiteX3" fmla="*/ 6349 w 37038"/>
                <a:gd name="connsiteY3" fmla="*/ 12698 h 10582"/>
                <a:gd name="connsiteX4" fmla="*/ 32276 w 37038"/>
                <a:gd name="connsiteY4" fmla="*/ 12698 h 10582"/>
                <a:gd name="connsiteX5" fmla="*/ 38626 w 37038"/>
                <a:gd name="connsiteY5" fmla="*/ 6348 h 10582"/>
                <a:gd name="connsiteX6" fmla="*/ 32276 w 37038"/>
                <a:gd name="connsiteY6" fmla="*/ 0 h 1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38" h="10582">
                  <a:moveTo>
                    <a:pt x="32276" y="0"/>
                  </a:moveTo>
                  <a:lnTo>
                    <a:pt x="6349" y="0"/>
                  </a:lnTo>
                  <a:cubicBezTo>
                    <a:pt x="2646" y="0"/>
                    <a:pt x="0" y="2646"/>
                    <a:pt x="0" y="6348"/>
                  </a:cubicBezTo>
                  <a:cubicBezTo>
                    <a:pt x="0" y="10053"/>
                    <a:pt x="2646" y="12698"/>
                    <a:pt x="6349" y="12698"/>
                  </a:cubicBezTo>
                  <a:lnTo>
                    <a:pt x="32276" y="12698"/>
                  </a:lnTo>
                  <a:cubicBezTo>
                    <a:pt x="35980" y="12698"/>
                    <a:pt x="38626" y="10053"/>
                    <a:pt x="38626" y="6348"/>
                  </a:cubicBezTo>
                  <a:cubicBezTo>
                    <a:pt x="38626" y="2646"/>
                    <a:pt x="35980" y="0"/>
                    <a:pt x="32276" y="0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52" name="Forma libre 322">
              <a:extLst>
                <a:ext uri="{FF2B5EF4-FFF2-40B4-BE49-F238E27FC236}">
                  <a16:creationId xmlns:a16="http://schemas.microsoft.com/office/drawing/2014/main" id="{B0134687-4ACF-9B44-B6D7-3739E2F3F08C}"/>
                </a:ext>
              </a:extLst>
            </p:cNvPr>
            <p:cNvSpPr/>
            <p:nvPr/>
          </p:nvSpPr>
          <p:spPr>
            <a:xfrm>
              <a:off x="1591876" y="23777549"/>
              <a:ext cx="174609" cy="206356"/>
            </a:xfrm>
            <a:custGeom>
              <a:avLst/>
              <a:gdLst>
                <a:gd name="connsiteX0" fmla="*/ 171435 w 174609"/>
                <a:gd name="connsiteY0" fmla="*/ 26986 h 206356"/>
                <a:gd name="connsiteX1" fmla="*/ 155561 w 174609"/>
                <a:gd name="connsiteY1" fmla="*/ 26986 h 206356"/>
                <a:gd name="connsiteX2" fmla="*/ 155561 w 174609"/>
                <a:gd name="connsiteY2" fmla="*/ 6350 h 206356"/>
                <a:gd name="connsiteX3" fmla="*/ 149212 w 174609"/>
                <a:gd name="connsiteY3" fmla="*/ 0 h 206356"/>
                <a:gd name="connsiteX4" fmla="*/ 95241 w 174609"/>
                <a:gd name="connsiteY4" fmla="*/ 0 h 206356"/>
                <a:gd name="connsiteX5" fmla="*/ 82013 w 174609"/>
                <a:gd name="connsiteY5" fmla="*/ 0 h 206356"/>
                <a:gd name="connsiteX6" fmla="*/ 28043 w 174609"/>
                <a:gd name="connsiteY6" fmla="*/ 0 h 206356"/>
                <a:gd name="connsiteX7" fmla="*/ 21694 w 174609"/>
                <a:gd name="connsiteY7" fmla="*/ 6350 h 206356"/>
                <a:gd name="connsiteX8" fmla="*/ 21694 w 174609"/>
                <a:gd name="connsiteY8" fmla="*/ 26986 h 206356"/>
                <a:gd name="connsiteX9" fmla="*/ 6349 w 174609"/>
                <a:gd name="connsiteY9" fmla="*/ 26986 h 206356"/>
                <a:gd name="connsiteX10" fmla="*/ 0 w 174609"/>
                <a:gd name="connsiteY10" fmla="*/ 33336 h 206356"/>
                <a:gd name="connsiteX11" fmla="*/ 0 w 174609"/>
                <a:gd name="connsiteY11" fmla="*/ 57146 h 206356"/>
                <a:gd name="connsiteX12" fmla="*/ 48150 w 174609"/>
                <a:gd name="connsiteY12" fmla="*/ 107942 h 206356"/>
                <a:gd name="connsiteX13" fmla="*/ 71960 w 174609"/>
                <a:gd name="connsiteY13" fmla="*/ 127518 h 206356"/>
                <a:gd name="connsiteX14" fmla="*/ 71960 w 174609"/>
                <a:gd name="connsiteY14" fmla="*/ 172493 h 206356"/>
                <a:gd name="connsiteX15" fmla="*/ 43917 w 174609"/>
                <a:gd name="connsiteY15" fmla="*/ 172493 h 206356"/>
                <a:gd name="connsiteX16" fmla="*/ 37567 w 174609"/>
                <a:gd name="connsiteY16" fmla="*/ 178844 h 206356"/>
                <a:gd name="connsiteX17" fmla="*/ 37567 w 174609"/>
                <a:gd name="connsiteY17" fmla="*/ 201595 h 206356"/>
                <a:gd name="connsiteX18" fmla="*/ 43917 w 174609"/>
                <a:gd name="connsiteY18" fmla="*/ 207945 h 206356"/>
                <a:gd name="connsiteX19" fmla="*/ 132280 w 174609"/>
                <a:gd name="connsiteY19" fmla="*/ 207945 h 206356"/>
                <a:gd name="connsiteX20" fmla="*/ 138629 w 174609"/>
                <a:gd name="connsiteY20" fmla="*/ 201595 h 206356"/>
                <a:gd name="connsiteX21" fmla="*/ 138629 w 174609"/>
                <a:gd name="connsiteY21" fmla="*/ 178844 h 206356"/>
                <a:gd name="connsiteX22" fmla="*/ 132280 w 174609"/>
                <a:gd name="connsiteY22" fmla="*/ 172493 h 206356"/>
                <a:gd name="connsiteX23" fmla="*/ 104237 w 174609"/>
                <a:gd name="connsiteY23" fmla="*/ 172493 h 206356"/>
                <a:gd name="connsiteX24" fmla="*/ 104237 w 174609"/>
                <a:gd name="connsiteY24" fmla="*/ 126989 h 206356"/>
                <a:gd name="connsiteX25" fmla="*/ 123814 w 174609"/>
                <a:gd name="connsiteY25" fmla="*/ 112174 h 206356"/>
                <a:gd name="connsiteX26" fmla="*/ 125401 w 174609"/>
                <a:gd name="connsiteY26" fmla="*/ 112174 h 206356"/>
                <a:gd name="connsiteX27" fmla="*/ 126460 w 174609"/>
                <a:gd name="connsiteY27" fmla="*/ 112174 h 206356"/>
                <a:gd name="connsiteX28" fmla="*/ 162440 w 174609"/>
                <a:gd name="connsiteY28" fmla="*/ 97360 h 206356"/>
                <a:gd name="connsiteX29" fmla="*/ 177784 w 174609"/>
                <a:gd name="connsiteY29" fmla="*/ 60849 h 206356"/>
                <a:gd name="connsiteX30" fmla="*/ 177784 w 174609"/>
                <a:gd name="connsiteY30" fmla="*/ 32806 h 206356"/>
                <a:gd name="connsiteX31" fmla="*/ 171435 w 174609"/>
                <a:gd name="connsiteY31" fmla="*/ 26986 h 206356"/>
                <a:gd name="connsiteX32" fmla="*/ 125930 w 174609"/>
                <a:gd name="connsiteY32" fmla="*/ 185721 h 206356"/>
                <a:gd name="connsiteX33" fmla="*/ 125930 w 174609"/>
                <a:gd name="connsiteY33" fmla="*/ 195247 h 206356"/>
                <a:gd name="connsiteX34" fmla="*/ 50795 w 174609"/>
                <a:gd name="connsiteY34" fmla="*/ 195247 h 206356"/>
                <a:gd name="connsiteX35" fmla="*/ 50795 w 174609"/>
                <a:gd name="connsiteY35" fmla="*/ 185721 h 206356"/>
                <a:gd name="connsiteX36" fmla="*/ 125930 w 174609"/>
                <a:gd name="connsiteY36" fmla="*/ 185721 h 206356"/>
                <a:gd name="connsiteX37" fmla="*/ 13228 w 174609"/>
                <a:gd name="connsiteY37" fmla="*/ 57676 h 206356"/>
                <a:gd name="connsiteX38" fmla="*/ 13228 w 174609"/>
                <a:gd name="connsiteY38" fmla="*/ 40214 h 206356"/>
                <a:gd name="connsiteX39" fmla="*/ 22223 w 174609"/>
                <a:gd name="connsiteY39" fmla="*/ 40214 h 206356"/>
                <a:gd name="connsiteX40" fmla="*/ 22223 w 174609"/>
                <a:gd name="connsiteY40" fmla="*/ 40743 h 206356"/>
                <a:gd name="connsiteX41" fmla="*/ 37038 w 174609"/>
                <a:gd name="connsiteY41" fmla="*/ 93125 h 206356"/>
                <a:gd name="connsiteX42" fmla="*/ 13228 w 174609"/>
                <a:gd name="connsiteY42" fmla="*/ 57676 h 206356"/>
                <a:gd name="connsiteX43" fmla="*/ 95241 w 174609"/>
                <a:gd name="connsiteY43" fmla="*/ 117995 h 206356"/>
                <a:gd name="connsiteX44" fmla="*/ 91538 w 174609"/>
                <a:gd name="connsiteY44" fmla="*/ 123816 h 206356"/>
                <a:gd name="connsiteX45" fmla="*/ 91538 w 174609"/>
                <a:gd name="connsiteY45" fmla="*/ 170907 h 206356"/>
                <a:gd name="connsiteX46" fmla="*/ 84659 w 174609"/>
                <a:gd name="connsiteY46" fmla="*/ 170907 h 206356"/>
                <a:gd name="connsiteX47" fmla="*/ 84659 w 174609"/>
                <a:gd name="connsiteY47" fmla="*/ 123816 h 206356"/>
                <a:gd name="connsiteX48" fmla="*/ 81484 w 174609"/>
                <a:gd name="connsiteY48" fmla="*/ 117995 h 206356"/>
                <a:gd name="connsiteX49" fmla="*/ 34922 w 174609"/>
                <a:gd name="connsiteY49" fmla="*/ 39684 h 206356"/>
                <a:gd name="connsiteX50" fmla="*/ 34922 w 174609"/>
                <a:gd name="connsiteY50" fmla="*/ 32806 h 206356"/>
                <a:gd name="connsiteX51" fmla="*/ 34922 w 174609"/>
                <a:gd name="connsiteY51" fmla="*/ 12171 h 206356"/>
                <a:gd name="connsiteX52" fmla="*/ 82543 w 174609"/>
                <a:gd name="connsiteY52" fmla="*/ 12171 h 206356"/>
                <a:gd name="connsiteX53" fmla="*/ 95771 w 174609"/>
                <a:gd name="connsiteY53" fmla="*/ 12171 h 206356"/>
                <a:gd name="connsiteX54" fmla="*/ 142862 w 174609"/>
                <a:gd name="connsiteY54" fmla="*/ 12171 h 206356"/>
                <a:gd name="connsiteX55" fmla="*/ 142862 w 174609"/>
                <a:gd name="connsiteY55" fmla="*/ 32806 h 206356"/>
                <a:gd name="connsiteX56" fmla="*/ 142862 w 174609"/>
                <a:gd name="connsiteY56" fmla="*/ 38627 h 206356"/>
                <a:gd name="connsiteX57" fmla="*/ 95241 w 174609"/>
                <a:gd name="connsiteY57" fmla="*/ 117995 h 206356"/>
                <a:gd name="connsiteX58" fmla="*/ 165085 w 174609"/>
                <a:gd name="connsiteY58" fmla="*/ 61908 h 206356"/>
                <a:gd name="connsiteX59" fmla="*/ 153974 w 174609"/>
                <a:gd name="connsiteY59" fmla="*/ 88894 h 206356"/>
                <a:gd name="connsiteX60" fmla="*/ 137042 w 174609"/>
                <a:gd name="connsiteY60" fmla="*/ 98417 h 206356"/>
                <a:gd name="connsiteX61" fmla="*/ 156090 w 174609"/>
                <a:gd name="connsiteY61" fmla="*/ 40214 h 206356"/>
                <a:gd name="connsiteX62" fmla="*/ 165614 w 174609"/>
                <a:gd name="connsiteY62" fmla="*/ 40214 h 206356"/>
                <a:gd name="connsiteX63" fmla="*/ 165614 w 174609"/>
                <a:gd name="connsiteY63" fmla="*/ 61908 h 20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74609" h="206356">
                  <a:moveTo>
                    <a:pt x="171435" y="26986"/>
                  </a:moveTo>
                  <a:lnTo>
                    <a:pt x="155561" y="26986"/>
                  </a:lnTo>
                  <a:lnTo>
                    <a:pt x="155561" y="6350"/>
                  </a:lnTo>
                  <a:cubicBezTo>
                    <a:pt x="155561" y="2646"/>
                    <a:pt x="152916" y="0"/>
                    <a:pt x="149212" y="0"/>
                  </a:cubicBezTo>
                  <a:lnTo>
                    <a:pt x="95241" y="0"/>
                  </a:lnTo>
                  <a:lnTo>
                    <a:pt x="82013" y="0"/>
                  </a:lnTo>
                  <a:lnTo>
                    <a:pt x="28043" y="0"/>
                  </a:lnTo>
                  <a:cubicBezTo>
                    <a:pt x="24340" y="0"/>
                    <a:pt x="21694" y="2646"/>
                    <a:pt x="21694" y="6350"/>
                  </a:cubicBezTo>
                  <a:lnTo>
                    <a:pt x="21694" y="26986"/>
                  </a:lnTo>
                  <a:lnTo>
                    <a:pt x="6349" y="26986"/>
                  </a:lnTo>
                  <a:cubicBezTo>
                    <a:pt x="2646" y="26986"/>
                    <a:pt x="0" y="29631"/>
                    <a:pt x="0" y="33336"/>
                  </a:cubicBezTo>
                  <a:lnTo>
                    <a:pt x="0" y="57146"/>
                  </a:lnTo>
                  <a:cubicBezTo>
                    <a:pt x="0" y="84132"/>
                    <a:pt x="21165" y="106353"/>
                    <a:pt x="48150" y="107942"/>
                  </a:cubicBezTo>
                  <a:cubicBezTo>
                    <a:pt x="55029" y="115350"/>
                    <a:pt x="62965" y="122227"/>
                    <a:pt x="71960" y="127518"/>
                  </a:cubicBezTo>
                  <a:lnTo>
                    <a:pt x="71960" y="172493"/>
                  </a:lnTo>
                  <a:lnTo>
                    <a:pt x="43917" y="172493"/>
                  </a:lnTo>
                  <a:cubicBezTo>
                    <a:pt x="40213" y="172493"/>
                    <a:pt x="37567" y="175139"/>
                    <a:pt x="37567" y="178844"/>
                  </a:cubicBezTo>
                  <a:lnTo>
                    <a:pt x="37567" y="201595"/>
                  </a:lnTo>
                  <a:cubicBezTo>
                    <a:pt x="37567" y="205300"/>
                    <a:pt x="40213" y="207945"/>
                    <a:pt x="43917" y="207945"/>
                  </a:cubicBezTo>
                  <a:lnTo>
                    <a:pt x="132280" y="207945"/>
                  </a:lnTo>
                  <a:cubicBezTo>
                    <a:pt x="135984" y="207945"/>
                    <a:pt x="138629" y="205300"/>
                    <a:pt x="138629" y="201595"/>
                  </a:cubicBezTo>
                  <a:lnTo>
                    <a:pt x="138629" y="178844"/>
                  </a:lnTo>
                  <a:cubicBezTo>
                    <a:pt x="138629" y="175139"/>
                    <a:pt x="135984" y="172493"/>
                    <a:pt x="132280" y="172493"/>
                  </a:cubicBezTo>
                  <a:lnTo>
                    <a:pt x="104237" y="172493"/>
                  </a:lnTo>
                  <a:lnTo>
                    <a:pt x="104237" y="126989"/>
                  </a:lnTo>
                  <a:cubicBezTo>
                    <a:pt x="111644" y="122757"/>
                    <a:pt x="117994" y="117465"/>
                    <a:pt x="123814" y="112174"/>
                  </a:cubicBezTo>
                  <a:lnTo>
                    <a:pt x="125401" y="112174"/>
                  </a:lnTo>
                  <a:cubicBezTo>
                    <a:pt x="125930" y="112174"/>
                    <a:pt x="125930" y="112174"/>
                    <a:pt x="126460" y="112174"/>
                  </a:cubicBezTo>
                  <a:cubicBezTo>
                    <a:pt x="139688" y="112174"/>
                    <a:pt x="152386" y="106883"/>
                    <a:pt x="162440" y="97360"/>
                  </a:cubicBezTo>
                  <a:cubicBezTo>
                    <a:pt x="172493" y="87834"/>
                    <a:pt x="177784" y="74606"/>
                    <a:pt x="177784" y="60849"/>
                  </a:cubicBezTo>
                  <a:lnTo>
                    <a:pt x="177784" y="32806"/>
                  </a:lnTo>
                  <a:cubicBezTo>
                    <a:pt x="177784" y="29631"/>
                    <a:pt x="175138" y="26986"/>
                    <a:pt x="171435" y="26986"/>
                  </a:cubicBezTo>
                  <a:close/>
                  <a:moveTo>
                    <a:pt x="125930" y="185721"/>
                  </a:moveTo>
                  <a:lnTo>
                    <a:pt x="125930" y="195247"/>
                  </a:lnTo>
                  <a:lnTo>
                    <a:pt x="50795" y="195247"/>
                  </a:lnTo>
                  <a:lnTo>
                    <a:pt x="50795" y="185721"/>
                  </a:lnTo>
                  <a:lnTo>
                    <a:pt x="125930" y="185721"/>
                  </a:lnTo>
                  <a:close/>
                  <a:moveTo>
                    <a:pt x="13228" y="57676"/>
                  </a:moveTo>
                  <a:lnTo>
                    <a:pt x="13228" y="40214"/>
                  </a:lnTo>
                  <a:lnTo>
                    <a:pt x="22223" y="40214"/>
                  </a:lnTo>
                  <a:lnTo>
                    <a:pt x="22223" y="40743"/>
                  </a:lnTo>
                  <a:cubicBezTo>
                    <a:pt x="22223" y="59792"/>
                    <a:pt x="27514" y="77782"/>
                    <a:pt x="37038" y="93125"/>
                  </a:cubicBezTo>
                  <a:cubicBezTo>
                    <a:pt x="22752" y="86778"/>
                    <a:pt x="13228" y="73550"/>
                    <a:pt x="13228" y="57676"/>
                  </a:cubicBezTo>
                  <a:close/>
                  <a:moveTo>
                    <a:pt x="95241" y="117995"/>
                  </a:moveTo>
                  <a:cubicBezTo>
                    <a:pt x="93125" y="119052"/>
                    <a:pt x="91538" y="121170"/>
                    <a:pt x="91538" y="123816"/>
                  </a:cubicBezTo>
                  <a:lnTo>
                    <a:pt x="91538" y="170907"/>
                  </a:lnTo>
                  <a:lnTo>
                    <a:pt x="84659" y="170907"/>
                  </a:lnTo>
                  <a:lnTo>
                    <a:pt x="84659" y="123816"/>
                  </a:lnTo>
                  <a:cubicBezTo>
                    <a:pt x="84659" y="121697"/>
                    <a:pt x="83601" y="119052"/>
                    <a:pt x="81484" y="117995"/>
                  </a:cubicBezTo>
                  <a:cubicBezTo>
                    <a:pt x="52912" y="102122"/>
                    <a:pt x="34922" y="72490"/>
                    <a:pt x="34922" y="39684"/>
                  </a:cubicBezTo>
                  <a:lnTo>
                    <a:pt x="34922" y="32806"/>
                  </a:lnTo>
                  <a:lnTo>
                    <a:pt x="34922" y="12171"/>
                  </a:lnTo>
                  <a:lnTo>
                    <a:pt x="82543" y="12171"/>
                  </a:lnTo>
                  <a:lnTo>
                    <a:pt x="95771" y="12171"/>
                  </a:lnTo>
                  <a:lnTo>
                    <a:pt x="142862" y="12171"/>
                  </a:lnTo>
                  <a:lnTo>
                    <a:pt x="142862" y="32806"/>
                  </a:lnTo>
                  <a:lnTo>
                    <a:pt x="142862" y="38627"/>
                  </a:lnTo>
                  <a:cubicBezTo>
                    <a:pt x="142862" y="72490"/>
                    <a:pt x="124343" y="102651"/>
                    <a:pt x="95241" y="117995"/>
                  </a:cubicBezTo>
                  <a:close/>
                  <a:moveTo>
                    <a:pt x="165085" y="61908"/>
                  </a:moveTo>
                  <a:cubicBezTo>
                    <a:pt x="165085" y="71961"/>
                    <a:pt x="160852" y="82013"/>
                    <a:pt x="153974" y="88894"/>
                  </a:cubicBezTo>
                  <a:cubicBezTo>
                    <a:pt x="149212" y="93655"/>
                    <a:pt x="143391" y="96830"/>
                    <a:pt x="137042" y="98417"/>
                  </a:cubicBezTo>
                  <a:cubicBezTo>
                    <a:pt x="149212" y="81486"/>
                    <a:pt x="156090" y="61378"/>
                    <a:pt x="156090" y="40214"/>
                  </a:cubicBezTo>
                  <a:lnTo>
                    <a:pt x="165614" y="40214"/>
                  </a:lnTo>
                  <a:lnTo>
                    <a:pt x="165614" y="61908"/>
                  </a:ln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sp>
        <p:nvSpPr>
          <p:cNvPr id="162" name="Chevron 161">
            <a:extLst>
              <a:ext uri="{FF2B5EF4-FFF2-40B4-BE49-F238E27FC236}">
                <a16:creationId xmlns:a16="http://schemas.microsoft.com/office/drawing/2014/main" id="{88245D10-7009-9C44-B9AD-CF1EA92EE4DC}"/>
              </a:ext>
            </a:extLst>
          </p:cNvPr>
          <p:cNvSpPr/>
          <p:nvPr/>
        </p:nvSpPr>
        <p:spPr>
          <a:xfrm rot="16200000">
            <a:off x="1431270" y="4744267"/>
            <a:ext cx="375419" cy="37541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3" name="Chevron 162">
            <a:extLst>
              <a:ext uri="{FF2B5EF4-FFF2-40B4-BE49-F238E27FC236}">
                <a16:creationId xmlns:a16="http://schemas.microsoft.com/office/drawing/2014/main" id="{EF69964D-CC18-3F46-BBCB-BF1409119540}"/>
              </a:ext>
            </a:extLst>
          </p:cNvPr>
          <p:cNvSpPr/>
          <p:nvPr/>
        </p:nvSpPr>
        <p:spPr>
          <a:xfrm rot="16200000">
            <a:off x="1469472" y="5079165"/>
            <a:ext cx="299014" cy="299014"/>
          </a:xfrm>
          <a:prstGeom prst="chevron">
            <a:avLst/>
          </a:prstGeom>
          <a:solidFill>
            <a:schemeClr val="bg1">
              <a:lumMod val="8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4" name="Chevron 163">
            <a:extLst>
              <a:ext uri="{FF2B5EF4-FFF2-40B4-BE49-F238E27FC236}">
                <a16:creationId xmlns:a16="http://schemas.microsoft.com/office/drawing/2014/main" id="{9A0AD090-CE72-1945-B58C-ADF1187FDC48}"/>
              </a:ext>
            </a:extLst>
          </p:cNvPr>
          <p:cNvSpPr/>
          <p:nvPr/>
        </p:nvSpPr>
        <p:spPr>
          <a:xfrm rot="16200000">
            <a:off x="1505989" y="5337658"/>
            <a:ext cx="225980" cy="225980"/>
          </a:xfrm>
          <a:prstGeom prst="chevron">
            <a:avLst/>
          </a:prstGeom>
          <a:solidFill>
            <a:schemeClr val="bg1">
              <a:lumMod val="8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5" name="Chevron 164">
            <a:extLst>
              <a:ext uri="{FF2B5EF4-FFF2-40B4-BE49-F238E27FC236}">
                <a16:creationId xmlns:a16="http://schemas.microsoft.com/office/drawing/2014/main" id="{6CCC5699-A722-AF40-8663-F237FA38AA63}"/>
              </a:ext>
            </a:extLst>
          </p:cNvPr>
          <p:cNvSpPr/>
          <p:nvPr/>
        </p:nvSpPr>
        <p:spPr>
          <a:xfrm rot="16200000">
            <a:off x="4369732" y="4744267"/>
            <a:ext cx="375419" cy="37541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6" name="Chevron 165">
            <a:extLst>
              <a:ext uri="{FF2B5EF4-FFF2-40B4-BE49-F238E27FC236}">
                <a16:creationId xmlns:a16="http://schemas.microsoft.com/office/drawing/2014/main" id="{7DBD17E9-DC6A-464D-9F1B-B26B9C300B3C}"/>
              </a:ext>
            </a:extLst>
          </p:cNvPr>
          <p:cNvSpPr/>
          <p:nvPr/>
        </p:nvSpPr>
        <p:spPr>
          <a:xfrm rot="16200000">
            <a:off x="4407934" y="5079165"/>
            <a:ext cx="299014" cy="299014"/>
          </a:xfrm>
          <a:prstGeom prst="chevron">
            <a:avLst/>
          </a:prstGeom>
          <a:solidFill>
            <a:schemeClr val="bg1">
              <a:lumMod val="8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7" name="Chevron 166">
            <a:extLst>
              <a:ext uri="{FF2B5EF4-FFF2-40B4-BE49-F238E27FC236}">
                <a16:creationId xmlns:a16="http://schemas.microsoft.com/office/drawing/2014/main" id="{7BD84C71-BBC6-9844-A83C-9C780E46BAF3}"/>
              </a:ext>
            </a:extLst>
          </p:cNvPr>
          <p:cNvSpPr/>
          <p:nvPr/>
        </p:nvSpPr>
        <p:spPr>
          <a:xfrm rot="16200000">
            <a:off x="4444451" y="5337658"/>
            <a:ext cx="225980" cy="225980"/>
          </a:xfrm>
          <a:prstGeom prst="chevron">
            <a:avLst/>
          </a:prstGeom>
          <a:solidFill>
            <a:schemeClr val="bg1">
              <a:lumMod val="8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8" name="Chevron 167">
            <a:extLst>
              <a:ext uri="{FF2B5EF4-FFF2-40B4-BE49-F238E27FC236}">
                <a16:creationId xmlns:a16="http://schemas.microsoft.com/office/drawing/2014/main" id="{5300A2CB-2DC5-5141-9900-97C323FBCF06}"/>
              </a:ext>
            </a:extLst>
          </p:cNvPr>
          <p:cNvSpPr/>
          <p:nvPr/>
        </p:nvSpPr>
        <p:spPr>
          <a:xfrm rot="16200000">
            <a:off x="7303432" y="4744267"/>
            <a:ext cx="375419" cy="37541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9" name="Chevron 168">
            <a:extLst>
              <a:ext uri="{FF2B5EF4-FFF2-40B4-BE49-F238E27FC236}">
                <a16:creationId xmlns:a16="http://schemas.microsoft.com/office/drawing/2014/main" id="{9CEFA625-DE49-EB41-AF4E-707BCF62467B}"/>
              </a:ext>
            </a:extLst>
          </p:cNvPr>
          <p:cNvSpPr/>
          <p:nvPr/>
        </p:nvSpPr>
        <p:spPr>
          <a:xfrm rot="16200000">
            <a:off x="7341634" y="5079165"/>
            <a:ext cx="299014" cy="299014"/>
          </a:xfrm>
          <a:prstGeom prst="chevron">
            <a:avLst/>
          </a:prstGeom>
          <a:solidFill>
            <a:schemeClr val="bg1">
              <a:lumMod val="8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0" name="Chevron 169">
            <a:extLst>
              <a:ext uri="{FF2B5EF4-FFF2-40B4-BE49-F238E27FC236}">
                <a16:creationId xmlns:a16="http://schemas.microsoft.com/office/drawing/2014/main" id="{6E0EB912-5A1E-F146-A6DB-E085C025EA5E}"/>
              </a:ext>
            </a:extLst>
          </p:cNvPr>
          <p:cNvSpPr/>
          <p:nvPr/>
        </p:nvSpPr>
        <p:spPr>
          <a:xfrm rot="16200000">
            <a:off x="7378151" y="5337658"/>
            <a:ext cx="225980" cy="225980"/>
          </a:xfrm>
          <a:prstGeom prst="chevron">
            <a:avLst/>
          </a:prstGeom>
          <a:solidFill>
            <a:schemeClr val="bg1">
              <a:lumMod val="8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1" name="Chevron 170">
            <a:extLst>
              <a:ext uri="{FF2B5EF4-FFF2-40B4-BE49-F238E27FC236}">
                <a16:creationId xmlns:a16="http://schemas.microsoft.com/office/drawing/2014/main" id="{30EF7498-053A-1D4C-A3E3-1BDCB91DB112}"/>
              </a:ext>
            </a:extLst>
          </p:cNvPr>
          <p:cNvSpPr/>
          <p:nvPr/>
        </p:nvSpPr>
        <p:spPr>
          <a:xfrm rot="16200000">
            <a:off x="10356195" y="4744267"/>
            <a:ext cx="375419" cy="37541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2" name="Chevron 171">
            <a:extLst>
              <a:ext uri="{FF2B5EF4-FFF2-40B4-BE49-F238E27FC236}">
                <a16:creationId xmlns:a16="http://schemas.microsoft.com/office/drawing/2014/main" id="{20A67F2D-640A-044A-BA53-ECA20926EB3D}"/>
              </a:ext>
            </a:extLst>
          </p:cNvPr>
          <p:cNvSpPr/>
          <p:nvPr/>
        </p:nvSpPr>
        <p:spPr>
          <a:xfrm rot="16200000">
            <a:off x="10394397" y="5079165"/>
            <a:ext cx="299014" cy="299014"/>
          </a:xfrm>
          <a:prstGeom prst="chevron">
            <a:avLst/>
          </a:prstGeom>
          <a:solidFill>
            <a:schemeClr val="bg1">
              <a:lumMod val="8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3" name="Chevron 172">
            <a:extLst>
              <a:ext uri="{FF2B5EF4-FFF2-40B4-BE49-F238E27FC236}">
                <a16:creationId xmlns:a16="http://schemas.microsoft.com/office/drawing/2014/main" id="{643E4EA7-FCE7-944E-B436-4FBBA746C9AB}"/>
              </a:ext>
            </a:extLst>
          </p:cNvPr>
          <p:cNvSpPr/>
          <p:nvPr/>
        </p:nvSpPr>
        <p:spPr>
          <a:xfrm rot="16200000">
            <a:off x="10430914" y="5337658"/>
            <a:ext cx="225980" cy="225980"/>
          </a:xfrm>
          <a:prstGeom prst="chevron">
            <a:avLst/>
          </a:prstGeom>
          <a:solidFill>
            <a:schemeClr val="bg1">
              <a:lumMod val="8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35DF094-1146-A448-833B-E648C62AD438}"/>
              </a:ext>
            </a:extLst>
          </p:cNvPr>
          <p:cNvSpPr txBox="1"/>
          <p:nvPr/>
        </p:nvSpPr>
        <p:spPr>
          <a:xfrm>
            <a:off x="272386" y="6583579"/>
            <a:ext cx="774410" cy="466408"/>
          </a:xfrm>
          <a:prstGeom prst="rect">
            <a:avLst/>
          </a:prstGeom>
          <a:solidFill>
            <a:srgbClr val="DEEBF7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5320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2E8D0ECA-AE51-CA47-A835-ABBD777995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03" r="7103"/>
          <a:stretch/>
        </p:blipFill>
        <p:spPr>
          <a:xfrm flipH="1">
            <a:off x="616922" y="3103636"/>
            <a:ext cx="4850355" cy="3233570"/>
          </a:xfrm>
          <a:prstGeom prst="roundRect">
            <a:avLst>
              <a:gd name="adj" fmla="val 0"/>
            </a:avLst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7879AB1-C8D2-D64C-961C-FAAD2B009E5A}"/>
              </a:ext>
            </a:extLst>
          </p:cNvPr>
          <p:cNvSpPr txBox="1"/>
          <p:nvPr/>
        </p:nvSpPr>
        <p:spPr>
          <a:xfrm>
            <a:off x="272386" y="-55447"/>
            <a:ext cx="7504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SN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E866241-E7B8-D245-B167-8F4778C3A0D0}"/>
              </a:ext>
            </a:extLst>
          </p:cNvPr>
          <p:cNvSpPr txBox="1"/>
          <p:nvPr/>
        </p:nvSpPr>
        <p:spPr>
          <a:xfrm>
            <a:off x="1597271" y="82097"/>
            <a:ext cx="9683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C’est quoi le management des connaissances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D575E96-15DB-0644-93CC-6C369F7478EA}"/>
              </a:ext>
            </a:extLst>
          </p:cNvPr>
          <p:cNvSpPr/>
          <p:nvPr/>
        </p:nvSpPr>
        <p:spPr>
          <a:xfrm flipH="1" flipV="1">
            <a:off x="598995" y="1186072"/>
            <a:ext cx="10968755" cy="161682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lt1"/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FB22BE0-952E-BF4B-9763-F2BDE29A908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342138" y="1704681"/>
            <a:ext cx="5833674" cy="5779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 sz="2800"/>
            </a:pPr>
            <a:r>
              <a:rPr lang="fr-SN" sz="2800" b="1" dirty="0">
                <a:solidFill>
                  <a:srgbClr val="006EB7"/>
                </a:solidFill>
              </a:rPr>
              <a:t>Production de valeur ajoutée</a:t>
            </a:r>
            <a:endParaRPr sz="2800" b="1" dirty="0">
              <a:solidFill>
                <a:srgbClr val="006EB7"/>
              </a:solidFill>
            </a:endParaRPr>
          </a:p>
        </p:txBody>
      </p:sp>
      <p:sp>
        <p:nvSpPr>
          <p:cNvPr id="14" name="Freeform 155">
            <a:extLst>
              <a:ext uri="{FF2B5EF4-FFF2-40B4-BE49-F238E27FC236}">
                <a16:creationId xmlns:a16="http://schemas.microsoft.com/office/drawing/2014/main" id="{729F54C8-2065-A84C-8DE3-1DB268B2F8B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74530" y="-762923"/>
            <a:ext cx="3242942" cy="10958158"/>
          </a:xfrm>
          <a:prstGeom prst="roundRect">
            <a:avLst>
              <a:gd name="adj" fmla="val 0"/>
            </a:avLst>
          </a:prstGeom>
          <a:gradFill>
            <a:gsLst>
              <a:gs pos="88000">
                <a:srgbClr val="006EB7"/>
              </a:gs>
              <a:gs pos="0">
                <a:schemeClr val="bg1">
                  <a:alpha val="70937"/>
                </a:schemeClr>
              </a:gs>
              <a:gs pos="39000">
                <a:srgbClr val="006EB7"/>
              </a:gs>
            </a:gsLst>
            <a:lin ang="5400000" scaled="0"/>
          </a:gradFill>
          <a:ln w="34925"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9" name="Rectangle : avec coins arrondis en haut 18">
            <a:extLst>
              <a:ext uri="{FF2B5EF4-FFF2-40B4-BE49-F238E27FC236}">
                <a16:creationId xmlns:a16="http://schemas.microsoft.com/office/drawing/2014/main" id="{4EAB48B1-E8FB-C543-8D61-83815709B5CF}"/>
              </a:ext>
            </a:extLst>
          </p:cNvPr>
          <p:cNvSpPr/>
          <p:nvPr/>
        </p:nvSpPr>
        <p:spPr>
          <a:xfrm rot="16200000">
            <a:off x="565417" y="1218597"/>
            <a:ext cx="1616828" cy="1549671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6EB7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293E7103-2C8B-324F-A32B-4807154968A7}"/>
              </a:ext>
            </a:extLst>
          </p:cNvPr>
          <p:cNvSpPr txBox="1">
            <a:spLocks/>
          </p:cNvSpPr>
          <p:nvPr/>
        </p:nvSpPr>
        <p:spPr>
          <a:xfrm>
            <a:off x="3042099" y="3321509"/>
            <a:ext cx="8392330" cy="2875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Améliorer l’efficacité organisationnelle </a:t>
            </a:r>
            <a:r>
              <a:rPr lang="fr-FR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: renforcement du processus décisionnel, agilité et résilience organisationnelles, préservation de la mémoire institutionnelle, mise à l’échelle;</a:t>
            </a:r>
          </a:p>
          <a:p>
            <a:pPr>
              <a:lnSpc>
                <a:spcPct val="100000"/>
              </a:lnSpc>
            </a:pPr>
            <a:endParaRPr lang="fr-FR" sz="9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fr-FR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FR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Renforcer la notoriété de l’institution de recherche</a:t>
            </a:r>
            <a:r>
              <a:rPr lang="fr-FR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: développement de la capacité d’innovation  au niveau produit/marché ou organisation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4DCBCF-4DBD-AD4D-87E1-BE40EC1A80AA}"/>
              </a:ext>
            </a:extLst>
          </p:cNvPr>
          <p:cNvSpPr/>
          <p:nvPr/>
        </p:nvSpPr>
        <p:spPr>
          <a:xfrm>
            <a:off x="1108596" y="1752806"/>
            <a:ext cx="5677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SN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lang="fr-FR" sz="5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D50CE79-AD25-6742-B706-7718A4A7A5DB}"/>
              </a:ext>
            </a:extLst>
          </p:cNvPr>
          <p:cNvSpPr/>
          <p:nvPr/>
        </p:nvSpPr>
        <p:spPr>
          <a:xfrm>
            <a:off x="890221" y="1291141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SN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Enjeu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AE59D7D-4075-F443-AC27-331929EF1BDF}"/>
              </a:ext>
            </a:extLst>
          </p:cNvPr>
          <p:cNvSpPr txBox="1"/>
          <p:nvPr/>
        </p:nvSpPr>
        <p:spPr>
          <a:xfrm>
            <a:off x="272386" y="6583579"/>
            <a:ext cx="774410" cy="466408"/>
          </a:xfrm>
          <a:prstGeom prst="rect">
            <a:avLst/>
          </a:prstGeom>
          <a:solidFill>
            <a:srgbClr val="DEEBF7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9783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18CAE20-B204-3E43-9A47-F5824FA37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5079"/>
            <a:ext cx="12201047" cy="6852921"/>
          </a:xfrm>
          <a:prstGeom prst="rect">
            <a:avLst/>
          </a:prstGeom>
        </p:spPr>
      </p:pic>
      <p:sp>
        <p:nvSpPr>
          <p:cNvPr id="5" name="Rectangle : avec coins arrondis en haut 4">
            <a:extLst>
              <a:ext uri="{FF2B5EF4-FFF2-40B4-BE49-F238E27FC236}">
                <a16:creationId xmlns:a16="http://schemas.microsoft.com/office/drawing/2014/main" id="{BAB27E99-F642-9A49-B346-B1FF32950D19}"/>
              </a:ext>
            </a:extLst>
          </p:cNvPr>
          <p:cNvSpPr/>
          <p:nvPr/>
        </p:nvSpPr>
        <p:spPr>
          <a:xfrm rot="5400000" flipH="1" flipV="1">
            <a:off x="2667001" y="-2667004"/>
            <a:ext cx="6858000" cy="12192003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rgbClr val="006EB7">
                  <a:alpha val="77000"/>
                </a:srgbClr>
              </a:gs>
              <a:gs pos="85000">
                <a:srgbClr val="006EB7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CF4DD7B3-1C38-B64C-A969-E72958B3A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5611" y="6515735"/>
            <a:ext cx="471432" cy="365125"/>
          </a:xfrm>
        </p:spPr>
        <p:txBody>
          <a:bodyPr/>
          <a:lstStyle/>
          <a:p>
            <a:fld id="{69E737E6-4BFF-4DEF-8EF1-509D1DFEDD61}" type="slidenum">
              <a:rPr lang="fr-FR" sz="14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t>6</a:t>
            </a:fld>
            <a:endParaRPr lang="fr-FR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88D4774-C393-FB42-AFA9-030AF4ED8CA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093" y="0"/>
            <a:ext cx="1130300" cy="6858000"/>
          </a:xfrm>
          <a:prstGeom prst="rect">
            <a:avLst/>
          </a:prstGeom>
        </p:spPr>
      </p:pic>
      <p:sp>
        <p:nvSpPr>
          <p:cNvPr id="14" name="Forma libre 36">
            <a:extLst>
              <a:ext uri="{FF2B5EF4-FFF2-40B4-BE49-F238E27FC236}">
                <a16:creationId xmlns:a16="http://schemas.microsoft.com/office/drawing/2014/main" id="{A3F22932-2399-4447-8C35-12E877502E27}"/>
              </a:ext>
            </a:extLst>
          </p:cNvPr>
          <p:cNvSpPr/>
          <p:nvPr/>
        </p:nvSpPr>
        <p:spPr>
          <a:xfrm>
            <a:off x="10367258" y="5198301"/>
            <a:ext cx="813985" cy="1104694"/>
          </a:xfrm>
          <a:custGeom>
            <a:avLst/>
            <a:gdLst>
              <a:gd name="connsiteX0" fmla="*/ 891614 w 889074"/>
              <a:gd name="connsiteY0" fmla="*/ 486485 h 1206600"/>
              <a:gd name="connsiteX1" fmla="*/ 863672 w 889074"/>
              <a:gd name="connsiteY1" fmla="*/ 421709 h 1206600"/>
              <a:gd name="connsiteX2" fmla="*/ 882724 w 889074"/>
              <a:gd name="connsiteY2" fmla="*/ 367095 h 1206600"/>
              <a:gd name="connsiteX3" fmla="*/ 826839 w 889074"/>
              <a:gd name="connsiteY3" fmla="*/ 284538 h 1206600"/>
              <a:gd name="connsiteX4" fmla="*/ 831919 w 889074"/>
              <a:gd name="connsiteY4" fmla="*/ 255325 h 1206600"/>
              <a:gd name="connsiteX5" fmla="*/ 764604 w 889074"/>
              <a:gd name="connsiteY5" fmla="*/ 168958 h 1206600"/>
              <a:gd name="connsiteX6" fmla="*/ 765874 w 889074"/>
              <a:gd name="connsiteY6" fmla="*/ 158798 h 1206600"/>
              <a:gd name="connsiteX7" fmla="*/ 676966 w 889074"/>
              <a:gd name="connsiteY7" fmla="*/ 69890 h 1206600"/>
              <a:gd name="connsiteX8" fmla="*/ 656645 w 889074"/>
              <a:gd name="connsiteY8" fmla="*/ 72430 h 1206600"/>
              <a:gd name="connsiteX9" fmla="*/ 571548 w 889074"/>
              <a:gd name="connsiteY9" fmla="*/ 11465 h 1206600"/>
              <a:gd name="connsiteX10" fmla="*/ 520744 w 889074"/>
              <a:gd name="connsiteY10" fmla="*/ 27976 h 1206600"/>
              <a:gd name="connsiteX11" fmla="*/ 389923 w 889074"/>
              <a:gd name="connsiteY11" fmla="*/ 25437 h 1206600"/>
              <a:gd name="connsiteX12" fmla="*/ 334038 w 889074"/>
              <a:gd name="connsiteY12" fmla="*/ 5114 h 1206600"/>
              <a:gd name="connsiteX13" fmla="*/ 248941 w 889074"/>
              <a:gd name="connsiteY13" fmla="*/ 66079 h 1206600"/>
              <a:gd name="connsiteX14" fmla="*/ 229889 w 889074"/>
              <a:gd name="connsiteY14" fmla="*/ 63540 h 1206600"/>
              <a:gd name="connsiteX15" fmla="*/ 140982 w 889074"/>
              <a:gd name="connsiteY15" fmla="*/ 152447 h 1206600"/>
              <a:gd name="connsiteX16" fmla="*/ 140982 w 889074"/>
              <a:gd name="connsiteY16" fmla="*/ 152447 h 1206600"/>
              <a:gd name="connsiteX17" fmla="*/ 58425 w 889074"/>
              <a:gd name="connsiteY17" fmla="*/ 241355 h 1206600"/>
              <a:gd name="connsiteX18" fmla="*/ 60965 w 889074"/>
              <a:gd name="connsiteY18" fmla="*/ 260406 h 1206600"/>
              <a:gd name="connsiteX19" fmla="*/ 0 w 889074"/>
              <a:gd name="connsiteY19" fmla="*/ 345503 h 1206600"/>
              <a:gd name="connsiteX20" fmla="*/ 22862 w 889074"/>
              <a:gd name="connsiteY20" fmla="*/ 405198 h 1206600"/>
              <a:gd name="connsiteX21" fmla="*/ 0 w 889074"/>
              <a:gd name="connsiteY21" fmla="*/ 464893 h 1206600"/>
              <a:gd name="connsiteX22" fmla="*/ 39373 w 889074"/>
              <a:gd name="connsiteY22" fmla="*/ 538559 h 1206600"/>
              <a:gd name="connsiteX23" fmla="*/ 30483 w 889074"/>
              <a:gd name="connsiteY23" fmla="*/ 576662 h 1206600"/>
              <a:gd name="connsiteX24" fmla="*/ 86367 w 889074"/>
              <a:gd name="connsiteY24" fmla="*/ 659219 h 1206600"/>
              <a:gd name="connsiteX25" fmla="*/ 83827 w 889074"/>
              <a:gd name="connsiteY25" fmla="*/ 679541 h 1206600"/>
              <a:gd name="connsiteX26" fmla="*/ 180355 w 889074"/>
              <a:gd name="connsiteY26" fmla="*/ 768449 h 1206600"/>
              <a:gd name="connsiteX27" fmla="*/ 189246 w 889074"/>
              <a:gd name="connsiteY27" fmla="*/ 795120 h 1206600"/>
              <a:gd name="connsiteX28" fmla="*/ 127011 w 889074"/>
              <a:gd name="connsiteY28" fmla="*/ 1171072 h 1206600"/>
              <a:gd name="connsiteX29" fmla="*/ 138442 w 889074"/>
              <a:gd name="connsiteY29" fmla="*/ 1200285 h 1206600"/>
              <a:gd name="connsiteX30" fmla="*/ 170194 w 889074"/>
              <a:gd name="connsiteY30" fmla="*/ 1202824 h 1206600"/>
              <a:gd name="connsiteX31" fmla="*/ 275613 w 889074"/>
              <a:gd name="connsiteY31" fmla="*/ 1150750 h 1206600"/>
              <a:gd name="connsiteX32" fmla="*/ 355630 w 889074"/>
              <a:gd name="connsiteY32" fmla="*/ 1207905 h 1206600"/>
              <a:gd name="connsiteX33" fmla="*/ 373411 w 889074"/>
              <a:gd name="connsiteY33" fmla="*/ 1212986 h 1206600"/>
              <a:gd name="connsiteX34" fmla="*/ 387382 w 889074"/>
              <a:gd name="connsiteY34" fmla="*/ 1210445 h 1206600"/>
              <a:gd name="connsiteX35" fmla="*/ 403894 w 889074"/>
              <a:gd name="connsiteY35" fmla="*/ 1183773 h 1206600"/>
              <a:gd name="connsiteX36" fmla="*/ 416595 w 889074"/>
              <a:gd name="connsiteY36" fmla="*/ 878947 h 1206600"/>
              <a:gd name="connsiteX37" fmla="*/ 436916 w 889074"/>
              <a:gd name="connsiteY37" fmla="*/ 867517 h 1206600"/>
              <a:gd name="connsiteX38" fmla="*/ 472479 w 889074"/>
              <a:gd name="connsiteY38" fmla="*/ 890378 h 1206600"/>
              <a:gd name="connsiteX39" fmla="*/ 487721 w 889074"/>
              <a:gd name="connsiteY39" fmla="*/ 1185043 h 1206600"/>
              <a:gd name="connsiteX40" fmla="*/ 505502 w 889074"/>
              <a:gd name="connsiteY40" fmla="*/ 1210445 h 1206600"/>
              <a:gd name="connsiteX41" fmla="*/ 518203 w 889074"/>
              <a:gd name="connsiteY41" fmla="*/ 1212986 h 1206600"/>
              <a:gd name="connsiteX42" fmla="*/ 535985 w 889074"/>
              <a:gd name="connsiteY42" fmla="*/ 1207905 h 1206600"/>
              <a:gd name="connsiteX43" fmla="*/ 616001 w 889074"/>
              <a:gd name="connsiteY43" fmla="*/ 1150750 h 1206600"/>
              <a:gd name="connsiteX44" fmla="*/ 721420 w 889074"/>
              <a:gd name="connsiteY44" fmla="*/ 1202824 h 1206600"/>
              <a:gd name="connsiteX45" fmla="*/ 753173 w 889074"/>
              <a:gd name="connsiteY45" fmla="*/ 1200285 h 1206600"/>
              <a:gd name="connsiteX46" fmla="*/ 764604 w 889074"/>
              <a:gd name="connsiteY46" fmla="*/ 1169802 h 1206600"/>
              <a:gd name="connsiteX47" fmla="*/ 690938 w 889074"/>
              <a:gd name="connsiteY47" fmla="*/ 812902 h 1206600"/>
              <a:gd name="connsiteX48" fmla="*/ 706179 w 889074"/>
              <a:gd name="connsiteY48" fmla="*/ 777339 h 1206600"/>
              <a:gd name="connsiteX49" fmla="*/ 802707 w 889074"/>
              <a:gd name="connsiteY49" fmla="*/ 688431 h 1206600"/>
              <a:gd name="connsiteX50" fmla="*/ 802707 w 889074"/>
              <a:gd name="connsiteY50" fmla="*/ 683351 h 1206600"/>
              <a:gd name="connsiteX51" fmla="*/ 862402 w 889074"/>
              <a:gd name="connsiteY51" fmla="*/ 599524 h 1206600"/>
              <a:gd name="connsiteX52" fmla="*/ 853511 w 889074"/>
              <a:gd name="connsiteY52" fmla="*/ 561421 h 1206600"/>
              <a:gd name="connsiteX53" fmla="*/ 891614 w 889074"/>
              <a:gd name="connsiteY53" fmla="*/ 486485 h 1206600"/>
              <a:gd name="connsiteX54" fmla="*/ 294665 w 889074"/>
              <a:gd name="connsiteY54" fmla="*/ 1089785 h 1206600"/>
              <a:gd name="connsiteX55" fmla="*/ 262912 w 889074"/>
              <a:gd name="connsiteY55" fmla="*/ 1087245 h 1206600"/>
              <a:gd name="connsiteX56" fmla="*/ 194326 w 889074"/>
              <a:gd name="connsiteY56" fmla="*/ 1121538 h 1206600"/>
              <a:gd name="connsiteX57" fmla="*/ 240050 w 889074"/>
              <a:gd name="connsiteY57" fmla="*/ 839574 h 1206600"/>
              <a:gd name="connsiteX58" fmla="*/ 264182 w 889074"/>
              <a:gd name="connsiteY58" fmla="*/ 844655 h 1206600"/>
              <a:gd name="connsiteX59" fmla="*/ 295935 w 889074"/>
              <a:gd name="connsiteY59" fmla="*/ 839574 h 1206600"/>
              <a:gd name="connsiteX60" fmla="*/ 353089 w 889074"/>
              <a:gd name="connsiteY60" fmla="*/ 886568 h 1206600"/>
              <a:gd name="connsiteX61" fmla="*/ 342929 w 889074"/>
              <a:gd name="connsiteY61" fmla="*/ 1126618 h 1206600"/>
              <a:gd name="connsiteX62" fmla="*/ 294665 w 889074"/>
              <a:gd name="connsiteY62" fmla="*/ 1089785 h 1206600"/>
              <a:gd name="connsiteX63" fmla="*/ 626162 w 889074"/>
              <a:gd name="connsiteY63" fmla="*/ 1087245 h 1206600"/>
              <a:gd name="connsiteX64" fmla="*/ 594410 w 889074"/>
              <a:gd name="connsiteY64" fmla="*/ 1089785 h 1206600"/>
              <a:gd name="connsiteX65" fmla="*/ 544875 w 889074"/>
              <a:gd name="connsiteY65" fmla="*/ 1125348 h 1206600"/>
              <a:gd name="connsiteX66" fmla="*/ 532174 w 889074"/>
              <a:gd name="connsiteY66" fmla="*/ 887838 h 1206600"/>
              <a:gd name="connsiteX67" fmla="*/ 580438 w 889074"/>
              <a:gd name="connsiteY67" fmla="*/ 843384 h 1206600"/>
              <a:gd name="connsiteX68" fmla="*/ 616001 w 889074"/>
              <a:gd name="connsiteY68" fmla="*/ 851005 h 1206600"/>
              <a:gd name="connsiteX69" fmla="*/ 633783 w 889074"/>
              <a:gd name="connsiteY69" fmla="*/ 847194 h 1206600"/>
              <a:gd name="connsiteX70" fmla="*/ 689667 w 889074"/>
              <a:gd name="connsiteY70" fmla="*/ 1118997 h 1206600"/>
              <a:gd name="connsiteX71" fmla="*/ 626162 w 889074"/>
              <a:gd name="connsiteY71" fmla="*/ 1087245 h 1206600"/>
              <a:gd name="connsiteX72" fmla="*/ 806517 w 889074"/>
              <a:gd name="connsiteY72" fmla="*/ 515697 h 1206600"/>
              <a:gd name="connsiteX73" fmla="*/ 798897 w 889074"/>
              <a:gd name="connsiteY73" fmla="*/ 514427 h 1206600"/>
              <a:gd name="connsiteX74" fmla="*/ 765874 w 889074"/>
              <a:gd name="connsiteY74" fmla="*/ 537289 h 1206600"/>
              <a:gd name="connsiteX75" fmla="*/ 783655 w 889074"/>
              <a:gd name="connsiteY75" fmla="*/ 572852 h 1206600"/>
              <a:gd name="connsiteX76" fmla="*/ 801437 w 889074"/>
              <a:gd name="connsiteY76" fmla="*/ 599524 h 1206600"/>
              <a:gd name="connsiteX77" fmla="*/ 774765 w 889074"/>
              <a:gd name="connsiteY77" fmla="*/ 628737 h 1206600"/>
              <a:gd name="connsiteX78" fmla="*/ 767144 w 889074"/>
              <a:gd name="connsiteY78" fmla="*/ 627466 h 1206600"/>
              <a:gd name="connsiteX79" fmla="*/ 735391 w 889074"/>
              <a:gd name="connsiteY79" fmla="*/ 640167 h 1206600"/>
              <a:gd name="connsiteX80" fmla="*/ 735391 w 889074"/>
              <a:gd name="connsiteY80" fmla="*/ 674460 h 1206600"/>
              <a:gd name="connsiteX81" fmla="*/ 741742 w 889074"/>
              <a:gd name="connsiteY81" fmla="*/ 689702 h 1206600"/>
              <a:gd name="connsiteX82" fmla="*/ 713800 w 889074"/>
              <a:gd name="connsiteY82" fmla="*/ 717644 h 1206600"/>
              <a:gd name="connsiteX83" fmla="*/ 692208 w 889074"/>
              <a:gd name="connsiteY83" fmla="*/ 704943 h 1206600"/>
              <a:gd name="connsiteX84" fmla="*/ 669346 w 889074"/>
              <a:gd name="connsiteY84" fmla="*/ 694782 h 1206600"/>
              <a:gd name="connsiteX85" fmla="*/ 643944 w 889074"/>
              <a:gd name="connsiteY85" fmla="*/ 702403 h 1206600"/>
              <a:gd name="connsiteX86" fmla="*/ 632513 w 889074"/>
              <a:gd name="connsiteY86" fmla="*/ 722724 h 1206600"/>
              <a:gd name="connsiteX87" fmla="*/ 638863 w 889074"/>
              <a:gd name="connsiteY87" fmla="*/ 745586 h 1206600"/>
              <a:gd name="connsiteX88" fmla="*/ 646484 w 889074"/>
              <a:gd name="connsiteY88" fmla="*/ 763368 h 1206600"/>
              <a:gd name="connsiteX89" fmla="*/ 618542 w 889074"/>
              <a:gd name="connsiteY89" fmla="*/ 791310 h 1206600"/>
              <a:gd name="connsiteX90" fmla="*/ 591869 w 889074"/>
              <a:gd name="connsiteY90" fmla="*/ 770988 h 1206600"/>
              <a:gd name="connsiteX91" fmla="*/ 572818 w 889074"/>
              <a:gd name="connsiteY91" fmla="*/ 754477 h 1206600"/>
              <a:gd name="connsiteX92" fmla="*/ 546146 w 889074"/>
              <a:gd name="connsiteY92" fmla="*/ 753207 h 1206600"/>
              <a:gd name="connsiteX93" fmla="*/ 528364 w 889074"/>
              <a:gd name="connsiteY93" fmla="*/ 769718 h 1206600"/>
              <a:gd name="connsiteX94" fmla="*/ 528364 w 889074"/>
              <a:gd name="connsiteY94" fmla="*/ 793851 h 1206600"/>
              <a:gd name="connsiteX95" fmla="*/ 530904 w 889074"/>
              <a:gd name="connsiteY95" fmla="*/ 805281 h 1206600"/>
              <a:gd name="connsiteX96" fmla="*/ 502962 w 889074"/>
              <a:gd name="connsiteY96" fmla="*/ 833224 h 1206600"/>
              <a:gd name="connsiteX97" fmla="*/ 473749 w 889074"/>
              <a:gd name="connsiteY97" fmla="*/ 809091 h 1206600"/>
              <a:gd name="connsiteX98" fmla="*/ 475020 w 889074"/>
              <a:gd name="connsiteY98" fmla="*/ 801471 h 1206600"/>
              <a:gd name="connsiteX99" fmla="*/ 464859 w 889074"/>
              <a:gd name="connsiteY99" fmla="*/ 777339 h 1206600"/>
              <a:gd name="connsiteX100" fmla="*/ 439457 w 889074"/>
              <a:gd name="connsiteY100" fmla="*/ 767178 h 1206600"/>
              <a:gd name="connsiteX101" fmla="*/ 438187 w 889074"/>
              <a:gd name="connsiteY101" fmla="*/ 767178 h 1206600"/>
              <a:gd name="connsiteX102" fmla="*/ 416595 w 889074"/>
              <a:gd name="connsiteY102" fmla="*/ 776069 h 1206600"/>
              <a:gd name="connsiteX103" fmla="*/ 407704 w 889074"/>
              <a:gd name="connsiteY103" fmla="*/ 797661 h 1206600"/>
              <a:gd name="connsiteX104" fmla="*/ 407704 w 889074"/>
              <a:gd name="connsiteY104" fmla="*/ 798931 h 1206600"/>
              <a:gd name="connsiteX105" fmla="*/ 379762 w 889074"/>
              <a:gd name="connsiteY105" fmla="*/ 825603 h 1206600"/>
              <a:gd name="connsiteX106" fmla="*/ 351819 w 889074"/>
              <a:gd name="connsiteY106" fmla="*/ 797661 h 1206600"/>
              <a:gd name="connsiteX107" fmla="*/ 354360 w 889074"/>
              <a:gd name="connsiteY107" fmla="*/ 787500 h 1206600"/>
              <a:gd name="connsiteX108" fmla="*/ 335308 w 889074"/>
              <a:gd name="connsiteY108" fmla="*/ 746857 h 1206600"/>
              <a:gd name="connsiteX109" fmla="*/ 311176 w 889074"/>
              <a:gd name="connsiteY109" fmla="*/ 746857 h 1206600"/>
              <a:gd name="connsiteX110" fmla="*/ 294665 w 889074"/>
              <a:gd name="connsiteY110" fmla="*/ 763368 h 1206600"/>
              <a:gd name="connsiteX111" fmla="*/ 267992 w 889074"/>
              <a:gd name="connsiteY111" fmla="*/ 781150 h 1206600"/>
              <a:gd name="connsiteX112" fmla="*/ 240050 w 889074"/>
              <a:gd name="connsiteY112" fmla="*/ 753207 h 1206600"/>
              <a:gd name="connsiteX113" fmla="*/ 246401 w 889074"/>
              <a:gd name="connsiteY113" fmla="*/ 736696 h 1206600"/>
              <a:gd name="connsiteX114" fmla="*/ 237510 w 889074"/>
              <a:gd name="connsiteY114" fmla="*/ 692242 h 1206600"/>
              <a:gd name="connsiteX115" fmla="*/ 214648 w 889074"/>
              <a:gd name="connsiteY115" fmla="*/ 684621 h 1206600"/>
              <a:gd name="connsiteX116" fmla="*/ 194326 w 889074"/>
              <a:gd name="connsiteY116" fmla="*/ 696052 h 1206600"/>
              <a:gd name="connsiteX117" fmla="*/ 172734 w 889074"/>
              <a:gd name="connsiteY117" fmla="*/ 707483 h 1206600"/>
              <a:gd name="connsiteX118" fmla="*/ 144792 w 889074"/>
              <a:gd name="connsiteY118" fmla="*/ 679541 h 1206600"/>
              <a:gd name="connsiteX119" fmla="*/ 158763 w 889074"/>
              <a:gd name="connsiteY119" fmla="*/ 656679 h 1206600"/>
              <a:gd name="connsiteX120" fmla="*/ 170194 w 889074"/>
              <a:gd name="connsiteY120" fmla="*/ 617306 h 1206600"/>
              <a:gd name="connsiteX121" fmla="*/ 132091 w 889074"/>
              <a:gd name="connsiteY121" fmla="*/ 603335 h 1206600"/>
              <a:gd name="connsiteX122" fmla="*/ 92718 w 889074"/>
              <a:gd name="connsiteY122" fmla="*/ 576662 h 1206600"/>
              <a:gd name="connsiteX123" fmla="*/ 110499 w 889074"/>
              <a:gd name="connsiteY123" fmla="*/ 549990 h 1206600"/>
              <a:gd name="connsiteX124" fmla="*/ 128281 w 889074"/>
              <a:gd name="connsiteY124" fmla="*/ 514427 h 1206600"/>
              <a:gd name="connsiteX125" fmla="*/ 95258 w 889074"/>
              <a:gd name="connsiteY125" fmla="*/ 491565 h 1206600"/>
              <a:gd name="connsiteX126" fmla="*/ 91448 w 889074"/>
              <a:gd name="connsiteY126" fmla="*/ 492835 h 1206600"/>
              <a:gd name="connsiteX127" fmla="*/ 63505 w 889074"/>
              <a:gd name="connsiteY127" fmla="*/ 464893 h 1206600"/>
              <a:gd name="connsiteX128" fmla="*/ 90177 w 889074"/>
              <a:gd name="connsiteY128" fmla="*/ 436950 h 1206600"/>
              <a:gd name="connsiteX129" fmla="*/ 124470 w 889074"/>
              <a:gd name="connsiteY129" fmla="*/ 407738 h 1206600"/>
              <a:gd name="connsiteX130" fmla="*/ 116850 w 889074"/>
              <a:gd name="connsiteY130" fmla="*/ 383606 h 1206600"/>
              <a:gd name="connsiteX131" fmla="*/ 90177 w 889074"/>
              <a:gd name="connsiteY131" fmla="*/ 373445 h 1206600"/>
              <a:gd name="connsiteX132" fmla="*/ 63505 w 889074"/>
              <a:gd name="connsiteY132" fmla="*/ 345503 h 1206600"/>
              <a:gd name="connsiteX133" fmla="*/ 91448 w 889074"/>
              <a:gd name="connsiteY133" fmla="*/ 317561 h 1206600"/>
              <a:gd name="connsiteX134" fmla="*/ 106689 w 889074"/>
              <a:gd name="connsiteY134" fmla="*/ 322641 h 1206600"/>
              <a:gd name="connsiteX135" fmla="*/ 132091 w 889074"/>
              <a:gd name="connsiteY135" fmla="*/ 325181 h 1206600"/>
              <a:gd name="connsiteX136" fmla="*/ 152413 w 889074"/>
              <a:gd name="connsiteY136" fmla="*/ 307399 h 1206600"/>
              <a:gd name="connsiteX137" fmla="*/ 138442 w 889074"/>
              <a:gd name="connsiteY137" fmla="*/ 268027 h 1206600"/>
              <a:gd name="connsiteX138" fmla="*/ 121930 w 889074"/>
              <a:gd name="connsiteY138" fmla="*/ 242624 h 1206600"/>
              <a:gd name="connsiteX139" fmla="*/ 149873 w 889074"/>
              <a:gd name="connsiteY139" fmla="*/ 214682 h 1206600"/>
              <a:gd name="connsiteX140" fmla="*/ 168924 w 889074"/>
              <a:gd name="connsiteY140" fmla="*/ 222303 h 1206600"/>
              <a:gd name="connsiteX141" fmla="*/ 213378 w 889074"/>
              <a:gd name="connsiteY141" fmla="*/ 217222 h 1206600"/>
              <a:gd name="connsiteX142" fmla="*/ 213378 w 889074"/>
              <a:gd name="connsiteY142" fmla="*/ 174038 h 1206600"/>
              <a:gd name="connsiteX143" fmla="*/ 204487 w 889074"/>
              <a:gd name="connsiteY143" fmla="*/ 153717 h 1206600"/>
              <a:gd name="connsiteX144" fmla="*/ 257832 w 889074"/>
              <a:gd name="connsiteY144" fmla="*/ 141016 h 1206600"/>
              <a:gd name="connsiteX145" fmla="*/ 301015 w 889074"/>
              <a:gd name="connsiteY145" fmla="*/ 152447 h 1206600"/>
              <a:gd name="connsiteX146" fmla="*/ 316256 w 889074"/>
              <a:gd name="connsiteY146" fmla="*/ 133396 h 1206600"/>
              <a:gd name="connsiteX147" fmla="*/ 312446 w 889074"/>
              <a:gd name="connsiteY147" fmla="*/ 109263 h 1206600"/>
              <a:gd name="connsiteX148" fmla="*/ 307366 w 889074"/>
              <a:gd name="connsiteY148" fmla="*/ 95292 h 1206600"/>
              <a:gd name="connsiteX149" fmla="*/ 335308 w 889074"/>
              <a:gd name="connsiteY149" fmla="*/ 67350 h 1206600"/>
              <a:gd name="connsiteX150" fmla="*/ 363250 w 889074"/>
              <a:gd name="connsiteY150" fmla="*/ 94022 h 1206600"/>
              <a:gd name="connsiteX151" fmla="*/ 375951 w 889074"/>
              <a:gd name="connsiteY151" fmla="*/ 115614 h 1206600"/>
              <a:gd name="connsiteX152" fmla="*/ 401353 w 889074"/>
              <a:gd name="connsiteY152" fmla="*/ 121964 h 1206600"/>
              <a:gd name="connsiteX153" fmla="*/ 426756 w 889074"/>
              <a:gd name="connsiteY153" fmla="*/ 90212 h 1206600"/>
              <a:gd name="connsiteX154" fmla="*/ 426756 w 889074"/>
              <a:gd name="connsiteY154" fmla="*/ 86402 h 1206600"/>
              <a:gd name="connsiteX155" fmla="*/ 454698 w 889074"/>
              <a:gd name="connsiteY155" fmla="*/ 59729 h 1206600"/>
              <a:gd name="connsiteX156" fmla="*/ 483910 w 889074"/>
              <a:gd name="connsiteY156" fmla="*/ 83861 h 1206600"/>
              <a:gd name="connsiteX157" fmla="*/ 482640 w 889074"/>
              <a:gd name="connsiteY157" fmla="*/ 91481 h 1206600"/>
              <a:gd name="connsiteX158" fmla="*/ 509312 w 889074"/>
              <a:gd name="connsiteY158" fmla="*/ 125774 h 1206600"/>
              <a:gd name="connsiteX159" fmla="*/ 533445 w 889074"/>
              <a:gd name="connsiteY159" fmla="*/ 120695 h 1206600"/>
              <a:gd name="connsiteX160" fmla="*/ 546146 w 889074"/>
              <a:gd name="connsiteY160" fmla="*/ 100372 h 1206600"/>
              <a:gd name="connsiteX161" fmla="*/ 572818 w 889074"/>
              <a:gd name="connsiteY161" fmla="*/ 74970 h 1206600"/>
              <a:gd name="connsiteX162" fmla="*/ 600760 w 889074"/>
              <a:gd name="connsiteY162" fmla="*/ 102913 h 1206600"/>
              <a:gd name="connsiteX163" fmla="*/ 595680 w 889074"/>
              <a:gd name="connsiteY163" fmla="*/ 118154 h 1206600"/>
              <a:gd name="connsiteX164" fmla="*/ 593140 w 889074"/>
              <a:gd name="connsiteY164" fmla="*/ 142286 h 1206600"/>
              <a:gd name="connsiteX165" fmla="*/ 609651 w 889074"/>
              <a:gd name="connsiteY165" fmla="*/ 162608 h 1206600"/>
              <a:gd name="connsiteX166" fmla="*/ 633783 w 889074"/>
              <a:gd name="connsiteY166" fmla="*/ 165148 h 1206600"/>
              <a:gd name="connsiteX167" fmla="*/ 652834 w 889074"/>
              <a:gd name="connsiteY167" fmla="*/ 148636 h 1206600"/>
              <a:gd name="connsiteX168" fmla="*/ 678237 w 889074"/>
              <a:gd name="connsiteY168" fmla="*/ 132125 h 1206600"/>
              <a:gd name="connsiteX169" fmla="*/ 706179 w 889074"/>
              <a:gd name="connsiteY169" fmla="*/ 160068 h 1206600"/>
              <a:gd name="connsiteX170" fmla="*/ 694748 w 889074"/>
              <a:gd name="connsiteY170" fmla="*/ 181659 h 1206600"/>
              <a:gd name="connsiteX171" fmla="*/ 683317 w 889074"/>
              <a:gd name="connsiteY171" fmla="*/ 204521 h 1206600"/>
              <a:gd name="connsiteX172" fmla="*/ 692208 w 889074"/>
              <a:gd name="connsiteY172" fmla="*/ 228654 h 1206600"/>
              <a:gd name="connsiteX173" fmla="*/ 730311 w 889074"/>
              <a:gd name="connsiteY173" fmla="*/ 233733 h 1206600"/>
              <a:gd name="connsiteX174" fmla="*/ 744282 w 889074"/>
              <a:gd name="connsiteY174" fmla="*/ 228654 h 1206600"/>
              <a:gd name="connsiteX175" fmla="*/ 772224 w 889074"/>
              <a:gd name="connsiteY175" fmla="*/ 256595 h 1206600"/>
              <a:gd name="connsiteX176" fmla="*/ 758253 w 889074"/>
              <a:gd name="connsiteY176" fmla="*/ 279458 h 1206600"/>
              <a:gd name="connsiteX177" fmla="*/ 749363 w 889074"/>
              <a:gd name="connsiteY177" fmla="*/ 323911 h 1206600"/>
              <a:gd name="connsiteX178" fmla="*/ 787466 w 889074"/>
              <a:gd name="connsiteY178" fmla="*/ 341692 h 1206600"/>
              <a:gd name="connsiteX179" fmla="*/ 795086 w 889074"/>
              <a:gd name="connsiteY179" fmla="*/ 340423 h 1206600"/>
              <a:gd name="connsiteX180" fmla="*/ 823029 w 889074"/>
              <a:gd name="connsiteY180" fmla="*/ 368365 h 1206600"/>
              <a:gd name="connsiteX181" fmla="*/ 797626 w 889074"/>
              <a:gd name="connsiteY181" fmla="*/ 395037 h 1206600"/>
              <a:gd name="connsiteX182" fmla="*/ 770954 w 889074"/>
              <a:gd name="connsiteY182" fmla="*/ 430600 h 1206600"/>
              <a:gd name="connsiteX183" fmla="*/ 803977 w 889074"/>
              <a:gd name="connsiteY183" fmla="*/ 459812 h 1206600"/>
              <a:gd name="connsiteX184" fmla="*/ 830649 w 889074"/>
              <a:gd name="connsiteY184" fmla="*/ 487755 h 1206600"/>
              <a:gd name="connsiteX185" fmla="*/ 806517 w 889074"/>
              <a:gd name="connsiteY185" fmla="*/ 515697 h 1206600"/>
              <a:gd name="connsiteX186" fmla="*/ 444537 w 889074"/>
              <a:gd name="connsiteY186" fmla="*/ 146097 h 1206600"/>
              <a:gd name="connsiteX187" fmla="*/ 146062 w 889074"/>
              <a:gd name="connsiteY187" fmla="*/ 444572 h 1206600"/>
              <a:gd name="connsiteX188" fmla="*/ 444537 w 889074"/>
              <a:gd name="connsiteY188" fmla="*/ 743046 h 1206600"/>
              <a:gd name="connsiteX189" fmla="*/ 743012 w 889074"/>
              <a:gd name="connsiteY189" fmla="*/ 444572 h 1206600"/>
              <a:gd name="connsiteX190" fmla="*/ 444537 w 889074"/>
              <a:gd name="connsiteY190" fmla="*/ 146097 h 1206600"/>
              <a:gd name="connsiteX191" fmla="*/ 444537 w 889074"/>
              <a:gd name="connsiteY191" fmla="*/ 682081 h 1206600"/>
              <a:gd name="connsiteX192" fmla="*/ 207027 w 889074"/>
              <a:gd name="connsiteY192" fmla="*/ 444572 h 1206600"/>
              <a:gd name="connsiteX193" fmla="*/ 444537 w 889074"/>
              <a:gd name="connsiteY193" fmla="*/ 207062 h 1206600"/>
              <a:gd name="connsiteX194" fmla="*/ 682047 w 889074"/>
              <a:gd name="connsiteY194" fmla="*/ 444572 h 1206600"/>
              <a:gd name="connsiteX195" fmla="*/ 444537 w 889074"/>
              <a:gd name="connsiteY195" fmla="*/ 682081 h 1206600"/>
              <a:gd name="connsiteX196" fmla="*/ 563927 w 889074"/>
              <a:gd name="connsiteY196" fmla="*/ 345503 h 1206600"/>
              <a:gd name="connsiteX197" fmla="*/ 567737 w 889074"/>
              <a:gd name="connsiteY197" fmla="*/ 388687 h 1206600"/>
              <a:gd name="connsiteX198" fmla="*/ 441997 w 889074"/>
              <a:gd name="connsiteY198" fmla="*/ 541099 h 1206600"/>
              <a:gd name="connsiteX199" fmla="*/ 417865 w 889074"/>
              <a:gd name="connsiteY199" fmla="*/ 552531 h 1206600"/>
              <a:gd name="connsiteX200" fmla="*/ 398813 w 889074"/>
              <a:gd name="connsiteY200" fmla="*/ 546180 h 1206600"/>
              <a:gd name="connsiteX201" fmla="*/ 325147 w 889074"/>
              <a:gd name="connsiteY201" fmla="*/ 485214 h 1206600"/>
              <a:gd name="connsiteX202" fmla="*/ 321337 w 889074"/>
              <a:gd name="connsiteY202" fmla="*/ 442031 h 1206600"/>
              <a:gd name="connsiteX203" fmla="*/ 364520 w 889074"/>
              <a:gd name="connsiteY203" fmla="*/ 438221 h 1206600"/>
              <a:gd name="connsiteX204" fmla="*/ 415325 w 889074"/>
              <a:gd name="connsiteY204" fmla="*/ 480134 h 1206600"/>
              <a:gd name="connsiteX205" fmla="*/ 522013 w 889074"/>
              <a:gd name="connsiteY205" fmla="*/ 351853 h 1206600"/>
              <a:gd name="connsiteX206" fmla="*/ 563927 w 889074"/>
              <a:gd name="connsiteY206" fmla="*/ 345503 h 120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889074" h="1206600">
                <a:moveTo>
                  <a:pt x="891614" y="486485"/>
                </a:moveTo>
                <a:cubicBezTo>
                  <a:pt x="891614" y="461083"/>
                  <a:pt x="881453" y="438221"/>
                  <a:pt x="863672" y="421709"/>
                </a:cubicBezTo>
                <a:cubicBezTo>
                  <a:pt x="876373" y="406468"/>
                  <a:pt x="882724" y="387417"/>
                  <a:pt x="882724" y="367095"/>
                </a:cubicBezTo>
                <a:cubicBezTo>
                  <a:pt x="882724" y="328991"/>
                  <a:pt x="859862" y="297239"/>
                  <a:pt x="826839" y="284538"/>
                </a:cubicBezTo>
                <a:cubicBezTo>
                  <a:pt x="830649" y="275647"/>
                  <a:pt x="831919" y="265486"/>
                  <a:pt x="831919" y="255325"/>
                </a:cubicBezTo>
                <a:cubicBezTo>
                  <a:pt x="831919" y="213412"/>
                  <a:pt x="802707" y="177849"/>
                  <a:pt x="764604" y="168958"/>
                </a:cubicBezTo>
                <a:cubicBezTo>
                  <a:pt x="764604" y="165148"/>
                  <a:pt x="765874" y="161337"/>
                  <a:pt x="765874" y="158798"/>
                </a:cubicBezTo>
                <a:cubicBezTo>
                  <a:pt x="765874" y="109263"/>
                  <a:pt x="725230" y="69890"/>
                  <a:pt x="676966" y="69890"/>
                </a:cubicBezTo>
                <a:cubicBezTo>
                  <a:pt x="669346" y="69890"/>
                  <a:pt x="662995" y="71160"/>
                  <a:pt x="656645" y="72430"/>
                </a:cubicBezTo>
                <a:cubicBezTo>
                  <a:pt x="645214" y="36867"/>
                  <a:pt x="610921" y="11465"/>
                  <a:pt x="571548" y="11465"/>
                </a:cubicBezTo>
                <a:cubicBezTo>
                  <a:pt x="552496" y="11465"/>
                  <a:pt x="534715" y="17815"/>
                  <a:pt x="520744" y="27976"/>
                </a:cubicBezTo>
                <a:cubicBezTo>
                  <a:pt x="488991" y="-7587"/>
                  <a:pt x="422945" y="-10127"/>
                  <a:pt x="389923" y="25437"/>
                </a:cubicBezTo>
                <a:cubicBezTo>
                  <a:pt x="374681" y="12736"/>
                  <a:pt x="355630" y="5114"/>
                  <a:pt x="334038" y="5114"/>
                </a:cubicBezTo>
                <a:cubicBezTo>
                  <a:pt x="294665" y="5114"/>
                  <a:pt x="261642" y="30517"/>
                  <a:pt x="248941" y="66079"/>
                </a:cubicBezTo>
                <a:cubicBezTo>
                  <a:pt x="242590" y="64810"/>
                  <a:pt x="236240" y="63540"/>
                  <a:pt x="229889" y="63540"/>
                </a:cubicBezTo>
                <a:cubicBezTo>
                  <a:pt x="180355" y="63540"/>
                  <a:pt x="140982" y="104183"/>
                  <a:pt x="140982" y="152447"/>
                </a:cubicBezTo>
                <a:cubicBezTo>
                  <a:pt x="140982" y="152447"/>
                  <a:pt x="140982" y="152447"/>
                  <a:pt x="140982" y="152447"/>
                </a:cubicBezTo>
                <a:cubicBezTo>
                  <a:pt x="95258" y="156257"/>
                  <a:pt x="58425" y="194361"/>
                  <a:pt x="58425" y="241355"/>
                </a:cubicBezTo>
                <a:cubicBezTo>
                  <a:pt x="58425" y="247705"/>
                  <a:pt x="59695" y="254056"/>
                  <a:pt x="60965" y="260406"/>
                </a:cubicBezTo>
                <a:cubicBezTo>
                  <a:pt x="25402" y="271837"/>
                  <a:pt x="0" y="306130"/>
                  <a:pt x="0" y="345503"/>
                </a:cubicBezTo>
                <a:cubicBezTo>
                  <a:pt x="0" y="368365"/>
                  <a:pt x="8891" y="389956"/>
                  <a:pt x="22862" y="405198"/>
                </a:cubicBezTo>
                <a:cubicBezTo>
                  <a:pt x="8891" y="420439"/>
                  <a:pt x="0" y="442031"/>
                  <a:pt x="0" y="464893"/>
                </a:cubicBezTo>
                <a:cubicBezTo>
                  <a:pt x="0" y="495376"/>
                  <a:pt x="15241" y="522048"/>
                  <a:pt x="39373" y="538559"/>
                </a:cubicBezTo>
                <a:cubicBezTo>
                  <a:pt x="34293" y="549990"/>
                  <a:pt x="30483" y="562691"/>
                  <a:pt x="30483" y="576662"/>
                </a:cubicBezTo>
                <a:cubicBezTo>
                  <a:pt x="30483" y="613495"/>
                  <a:pt x="53345" y="646518"/>
                  <a:pt x="86367" y="659219"/>
                </a:cubicBezTo>
                <a:cubicBezTo>
                  <a:pt x="85097" y="665570"/>
                  <a:pt x="83827" y="673191"/>
                  <a:pt x="83827" y="679541"/>
                </a:cubicBezTo>
                <a:cubicBezTo>
                  <a:pt x="83827" y="731615"/>
                  <a:pt x="128281" y="772259"/>
                  <a:pt x="180355" y="768449"/>
                </a:cubicBezTo>
                <a:cubicBezTo>
                  <a:pt x="181625" y="777339"/>
                  <a:pt x="185435" y="786230"/>
                  <a:pt x="189246" y="795120"/>
                </a:cubicBezTo>
                <a:lnTo>
                  <a:pt x="127011" y="1171072"/>
                </a:lnTo>
                <a:cubicBezTo>
                  <a:pt x="125741" y="1182503"/>
                  <a:pt x="129551" y="1193934"/>
                  <a:pt x="138442" y="1200285"/>
                </a:cubicBezTo>
                <a:cubicBezTo>
                  <a:pt x="147332" y="1206635"/>
                  <a:pt x="160033" y="1207905"/>
                  <a:pt x="170194" y="1202824"/>
                </a:cubicBezTo>
                <a:lnTo>
                  <a:pt x="275613" y="1150750"/>
                </a:lnTo>
                <a:lnTo>
                  <a:pt x="355630" y="1207905"/>
                </a:lnTo>
                <a:cubicBezTo>
                  <a:pt x="360710" y="1211715"/>
                  <a:pt x="367061" y="1212986"/>
                  <a:pt x="373411" y="1212986"/>
                </a:cubicBezTo>
                <a:cubicBezTo>
                  <a:pt x="378492" y="1212986"/>
                  <a:pt x="382302" y="1211715"/>
                  <a:pt x="387382" y="1210445"/>
                </a:cubicBezTo>
                <a:cubicBezTo>
                  <a:pt x="397543" y="1205365"/>
                  <a:pt x="403894" y="1195204"/>
                  <a:pt x="403894" y="1183773"/>
                </a:cubicBezTo>
                <a:lnTo>
                  <a:pt x="416595" y="878947"/>
                </a:lnTo>
                <a:cubicBezTo>
                  <a:pt x="424215" y="875137"/>
                  <a:pt x="430566" y="872597"/>
                  <a:pt x="436916" y="867517"/>
                </a:cubicBezTo>
                <a:cubicBezTo>
                  <a:pt x="447077" y="877677"/>
                  <a:pt x="458508" y="885298"/>
                  <a:pt x="472479" y="890378"/>
                </a:cubicBezTo>
                <a:lnTo>
                  <a:pt x="487721" y="1185043"/>
                </a:lnTo>
                <a:cubicBezTo>
                  <a:pt x="487721" y="1196474"/>
                  <a:pt x="495341" y="1206635"/>
                  <a:pt x="505502" y="1210445"/>
                </a:cubicBezTo>
                <a:cubicBezTo>
                  <a:pt x="509312" y="1212986"/>
                  <a:pt x="514393" y="1212986"/>
                  <a:pt x="518203" y="1212986"/>
                </a:cubicBezTo>
                <a:cubicBezTo>
                  <a:pt x="524554" y="1212986"/>
                  <a:pt x="530904" y="1211715"/>
                  <a:pt x="535985" y="1207905"/>
                </a:cubicBezTo>
                <a:lnTo>
                  <a:pt x="616001" y="1150750"/>
                </a:lnTo>
                <a:lnTo>
                  <a:pt x="721420" y="1202824"/>
                </a:lnTo>
                <a:cubicBezTo>
                  <a:pt x="731581" y="1207905"/>
                  <a:pt x="744282" y="1206635"/>
                  <a:pt x="753173" y="1200285"/>
                </a:cubicBezTo>
                <a:cubicBezTo>
                  <a:pt x="762064" y="1192663"/>
                  <a:pt x="767144" y="1181233"/>
                  <a:pt x="764604" y="1169802"/>
                </a:cubicBezTo>
                <a:lnTo>
                  <a:pt x="690938" y="812902"/>
                </a:lnTo>
                <a:cubicBezTo>
                  <a:pt x="698558" y="802741"/>
                  <a:pt x="703639" y="790040"/>
                  <a:pt x="706179" y="777339"/>
                </a:cubicBezTo>
                <a:cubicBezTo>
                  <a:pt x="756983" y="781150"/>
                  <a:pt x="802707" y="740506"/>
                  <a:pt x="802707" y="688431"/>
                </a:cubicBezTo>
                <a:cubicBezTo>
                  <a:pt x="802707" y="687161"/>
                  <a:pt x="802707" y="684621"/>
                  <a:pt x="802707" y="683351"/>
                </a:cubicBezTo>
                <a:cubicBezTo>
                  <a:pt x="837000" y="670650"/>
                  <a:pt x="862402" y="637627"/>
                  <a:pt x="862402" y="599524"/>
                </a:cubicBezTo>
                <a:cubicBezTo>
                  <a:pt x="862402" y="585553"/>
                  <a:pt x="859862" y="572852"/>
                  <a:pt x="853511" y="561421"/>
                </a:cubicBezTo>
                <a:cubicBezTo>
                  <a:pt x="876373" y="543640"/>
                  <a:pt x="891614" y="516967"/>
                  <a:pt x="891614" y="486485"/>
                </a:cubicBezTo>
                <a:close/>
                <a:moveTo>
                  <a:pt x="294665" y="1089785"/>
                </a:moveTo>
                <a:cubicBezTo>
                  <a:pt x="285774" y="1083435"/>
                  <a:pt x="273073" y="1082164"/>
                  <a:pt x="262912" y="1087245"/>
                </a:cubicBezTo>
                <a:lnTo>
                  <a:pt x="194326" y="1121538"/>
                </a:lnTo>
                <a:lnTo>
                  <a:pt x="240050" y="839574"/>
                </a:lnTo>
                <a:cubicBezTo>
                  <a:pt x="247671" y="842115"/>
                  <a:pt x="256561" y="844655"/>
                  <a:pt x="264182" y="844655"/>
                </a:cubicBezTo>
                <a:cubicBezTo>
                  <a:pt x="275613" y="844655"/>
                  <a:pt x="285774" y="842115"/>
                  <a:pt x="295935" y="839574"/>
                </a:cubicBezTo>
                <a:cubicBezTo>
                  <a:pt x="307366" y="862436"/>
                  <a:pt x="327687" y="880218"/>
                  <a:pt x="353089" y="886568"/>
                </a:cubicBezTo>
                <a:lnTo>
                  <a:pt x="342929" y="1126618"/>
                </a:lnTo>
                <a:lnTo>
                  <a:pt x="294665" y="1089785"/>
                </a:lnTo>
                <a:close/>
                <a:moveTo>
                  <a:pt x="626162" y="1087245"/>
                </a:moveTo>
                <a:cubicBezTo>
                  <a:pt x="616001" y="1082164"/>
                  <a:pt x="604570" y="1083435"/>
                  <a:pt x="594410" y="1089785"/>
                </a:cubicBezTo>
                <a:lnTo>
                  <a:pt x="544875" y="1125348"/>
                </a:lnTo>
                <a:lnTo>
                  <a:pt x="532174" y="887838"/>
                </a:lnTo>
                <a:cubicBezTo>
                  <a:pt x="553766" y="880218"/>
                  <a:pt x="571548" y="863706"/>
                  <a:pt x="580438" y="843384"/>
                </a:cubicBezTo>
                <a:cubicBezTo>
                  <a:pt x="591869" y="848465"/>
                  <a:pt x="603300" y="851005"/>
                  <a:pt x="616001" y="851005"/>
                </a:cubicBezTo>
                <a:cubicBezTo>
                  <a:pt x="622352" y="851005"/>
                  <a:pt x="628703" y="848465"/>
                  <a:pt x="633783" y="847194"/>
                </a:cubicBezTo>
                <a:lnTo>
                  <a:pt x="689667" y="1118997"/>
                </a:lnTo>
                <a:lnTo>
                  <a:pt x="626162" y="1087245"/>
                </a:lnTo>
                <a:close/>
                <a:moveTo>
                  <a:pt x="806517" y="515697"/>
                </a:moveTo>
                <a:cubicBezTo>
                  <a:pt x="805247" y="515697"/>
                  <a:pt x="800167" y="514427"/>
                  <a:pt x="798897" y="514427"/>
                </a:cubicBezTo>
                <a:cubicBezTo>
                  <a:pt x="783655" y="511887"/>
                  <a:pt x="769684" y="522048"/>
                  <a:pt x="765874" y="537289"/>
                </a:cubicBezTo>
                <a:cubicBezTo>
                  <a:pt x="762064" y="552531"/>
                  <a:pt x="769684" y="567771"/>
                  <a:pt x="783655" y="572852"/>
                </a:cubicBezTo>
                <a:cubicBezTo>
                  <a:pt x="793816" y="577933"/>
                  <a:pt x="801437" y="588093"/>
                  <a:pt x="801437" y="599524"/>
                </a:cubicBezTo>
                <a:cubicBezTo>
                  <a:pt x="801437" y="614765"/>
                  <a:pt x="788736" y="627466"/>
                  <a:pt x="774765" y="628737"/>
                </a:cubicBezTo>
                <a:cubicBezTo>
                  <a:pt x="774765" y="628737"/>
                  <a:pt x="767144" y="627466"/>
                  <a:pt x="767144" y="627466"/>
                </a:cubicBezTo>
                <a:cubicBezTo>
                  <a:pt x="754443" y="624926"/>
                  <a:pt x="743012" y="630007"/>
                  <a:pt x="735391" y="640167"/>
                </a:cubicBezTo>
                <a:cubicBezTo>
                  <a:pt x="729041" y="650328"/>
                  <a:pt x="729041" y="664300"/>
                  <a:pt x="735391" y="674460"/>
                </a:cubicBezTo>
                <a:cubicBezTo>
                  <a:pt x="739202" y="679541"/>
                  <a:pt x="741742" y="684621"/>
                  <a:pt x="741742" y="689702"/>
                </a:cubicBezTo>
                <a:cubicBezTo>
                  <a:pt x="741742" y="704943"/>
                  <a:pt x="729041" y="717644"/>
                  <a:pt x="713800" y="717644"/>
                </a:cubicBezTo>
                <a:cubicBezTo>
                  <a:pt x="702368" y="717644"/>
                  <a:pt x="694748" y="710023"/>
                  <a:pt x="692208" y="704943"/>
                </a:cubicBezTo>
                <a:cubicBezTo>
                  <a:pt x="687127" y="698593"/>
                  <a:pt x="678237" y="696052"/>
                  <a:pt x="669346" y="694782"/>
                </a:cubicBezTo>
                <a:cubicBezTo>
                  <a:pt x="660455" y="693512"/>
                  <a:pt x="650294" y="697322"/>
                  <a:pt x="643944" y="702403"/>
                </a:cubicBezTo>
                <a:cubicBezTo>
                  <a:pt x="637593" y="707483"/>
                  <a:pt x="633783" y="715104"/>
                  <a:pt x="632513" y="722724"/>
                </a:cubicBezTo>
                <a:cubicBezTo>
                  <a:pt x="631243" y="731615"/>
                  <a:pt x="633783" y="739235"/>
                  <a:pt x="638863" y="745586"/>
                </a:cubicBezTo>
                <a:cubicBezTo>
                  <a:pt x="643944" y="750667"/>
                  <a:pt x="646484" y="757017"/>
                  <a:pt x="646484" y="763368"/>
                </a:cubicBezTo>
                <a:cubicBezTo>
                  <a:pt x="646484" y="778609"/>
                  <a:pt x="633783" y="791310"/>
                  <a:pt x="618542" y="791310"/>
                </a:cubicBezTo>
                <a:cubicBezTo>
                  <a:pt x="604570" y="791310"/>
                  <a:pt x="595680" y="781150"/>
                  <a:pt x="591869" y="770988"/>
                </a:cubicBezTo>
                <a:cubicBezTo>
                  <a:pt x="589329" y="763368"/>
                  <a:pt x="580438" y="758287"/>
                  <a:pt x="572818" y="754477"/>
                </a:cubicBezTo>
                <a:cubicBezTo>
                  <a:pt x="565197" y="750667"/>
                  <a:pt x="553766" y="750667"/>
                  <a:pt x="546146" y="753207"/>
                </a:cubicBezTo>
                <a:cubicBezTo>
                  <a:pt x="538525" y="755747"/>
                  <a:pt x="530904" y="762098"/>
                  <a:pt x="528364" y="769718"/>
                </a:cubicBezTo>
                <a:cubicBezTo>
                  <a:pt x="524554" y="777339"/>
                  <a:pt x="524554" y="786230"/>
                  <a:pt x="528364" y="793851"/>
                </a:cubicBezTo>
                <a:cubicBezTo>
                  <a:pt x="529634" y="797661"/>
                  <a:pt x="530904" y="801471"/>
                  <a:pt x="530904" y="805281"/>
                </a:cubicBezTo>
                <a:cubicBezTo>
                  <a:pt x="530904" y="820523"/>
                  <a:pt x="518203" y="833224"/>
                  <a:pt x="502962" y="833224"/>
                </a:cubicBezTo>
                <a:cubicBezTo>
                  <a:pt x="487721" y="833224"/>
                  <a:pt x="475020" y="820523"/>
                  <a:pt x="473749" y="809091"/>
                </a:cubicBezTo>
                <a:cubicBezTo>
                  <a:pt x="473749" y="807822"/>
                  <a:pt x="475020" y="802741"/>
                  <a:pt x="475020" y="801471"/>
                </a:cubicBezTo>
                <a:cubicBezTo>
                  <a:pt x="476290" y="792580"/>
                  <a:pt x="469939" y="783689"/>
                  <a:pt x="464859" y="777339"/>
                </a:cubicBezTo>
                <a:cubicBezTo>
                  <a:pt x="459778" y="770988"/>
                  <a:pt x="448347" y="767178"/>
                  <a:pt x="439457" y="767178"/>
                </a:cubicBezTo>
                <a:cubicBezTo>
                  <a:pt x="439457" y="767178"/>
                  <a:pt x="439457" y="767178"/>
                  <a:pt x="438187" y="767178"/>
                </a:cubicBezTo>
                <a:cubicBezTo>
                  <a:pt x="430566" y="767178"/>
                  <a:pt x="422945" y="769718"/>
                  <a:pt x="416595" y="776069"/>
                </a:cubicBezTo>
                <a:cubicBezTo>
                  <a:pt x="410244" y="781150"/>
                  <a:pt x="407704" y="790040"/>
                  <a:pt x="407704" y="797661"/>
                </a:cubicBezTo>
                <a:cubicBezTo>
                  <a:pt x="407704" y="797661"/>
                  <a:pt x="407704" y="798931"/>
                  <a:pt x="407704" y="798931"/>
                </a:cubicBezTo>
                <a:cubicBezTo>
                  <a:pt x="406434" y="814172"/>
                  <a:pt x="395003" y="825603"/>
                  <a:pt x="379762" y="825603"/>
                </a:cubicBezTo>
                <a:cubicBezTo>
                  <a:pt x="364520" y="825603"/>
                  <a:pt x="351819" y="812902"/>
                  <a:pt x="351819" y="797661"/>
                </a:cubicBezTo>
                <a:cubicBezTo>
                  <a:pt x="351819" y="793851"/>
                  <a:pt x="353089" y="791310"/>
                  <a:pt x="354360" y="787500"/>
                </a:cubicBezTo>
                <a:cubicBezTo>
                  <a:pt x="360710" y="772259"/>
                  <a:pt x="350549" y="753207"/>
                  <a:pt x="335308" y="746857"/>
                </a:cubicBezTo>
                <a:cubicBezTo>
                  <a:pt x="327687" y="743046"/>
                  <a:pt x="318797" y="743046"/>
                  <a:pt x="311176" y="746857"/>
                </a:cubicBezTo>
                <a:cubicBezTo>
                  <a:pt x="303555" y="749397"/>
                  <a:pt x="297205" y="755747"/>
                  <a:pt x="294665" y="763368"/>
                </a:cubicBezTo>
                <a:cubicBezTo>
                  <a:pt x="290854" y="774799"/>
                  <a:pt x="279423" y="781150"/>
                  <a:pt x="267992" y="781150"/>
                </a:cubicBezTo>
                <a:cubicBezTo>
                  <a:pt x="252751" y="781150"/>
                  <a:pt x="240050" y="768449"/>
                  <a:pt x="240050" y="753207"/>
                </a:cubicBezTo>
                <a:cubicBezTo>
                  <a:pt x="240050" y="748126"/>
                  <a:pt x="242590" y="741776"/>
                  <a:pt x="246401" y="736696"/>
                </a:cubicBezTo>
                <a:cubicBezTo>
                  <a:pt x="256561" y="723995"/>
                  <a:pt x="250211" y="702403"/>
                  <a:pt x="237510" y="692242"/>
                </a:cubicBezTo>
                <a:cubicBezTo>
                  <a:pt x="231159" y="687161"/>
                  <a:pt x="223539" y="684621"/>
                  <a:pt x="214648" y="684621"/>
                </a:cubicBezTo>
                <a:cubicBezTo>
                  <a:pt x="207027" y="685892"/>
                  <a:pt x="199407" y="689702"/>
                  <a:pt x="194326" y="696052"/>
                </a:cubicBezTo>
                <a:cubicBezTo>
                  <a:pt x="190516" y="699863"/>
                  <a:pt x="184165" y="707483"/>
                  <a:pt x="172734" y="707483"/>
                </a:cubicBezTo>
                <a:cubicBezTo>
                  <a:pt x="157493" y="707483"/>
                  <a:pt x="144792" y="694782"/>
                  <a:pt x="144792" y="679541"/>
                </a:cubicBezTo>
                <a:cubicBezTo>
                  <a:pt x="144792" y="666840"/>
                  <a:pt x="154953" y="659219"/>
                  <a:pt x="158763" y="656679"/>
                </a:cubicBezTo>
                <a:cubicBezTo>
                  <a:pt x="171464" y="647788"/>
                  <a:pt x="176545" y="631276"/>
                  <a:pt x="170194" y="617306"/>
                </a:cubicBezTo>
                <a:cubicBezTo>
                  <a:pt x="162574" y="603335"/>
                  <a:pt x="146062" y="596984"/>
                  <a:pt x="132091" y="603335"/>
                </a:cubicBezTo>
                <a:cubicBezTo>
                  <a:pt x="110499" y="612225"/>
                  <a:pt x="92718" y="595714"/>
                  <a:pt x="92718" y="576662"/>
                </a:cubicBezTo>
                <a:cubicBezTo>
                  <a:pt x="92718" y="565232"/>
                  <a:pt x="99068" y="555070"/>
                  <a:pt x="110499" y="549990"/>
                </a:cubicBezTo>
                <a:cubicBezTo>
                  <a:pt x="124470" y="543640"/>
                  <a:pt x="132091" y="528398"/>
                  <a:pt x="128281" y="514427"/>
                </a:cubicBezTo>
                <a:cubicBezTo>
                  <a:pt x="124470" y="499186"/>
                  <a:pt x="110499" y="490295"/>
                  <a:pt x="95258" y="491565"/>
                </a:cubicBezTo>
                <a:cubicBezTo>
                  <a:pt x="92718" y="491565"/>
                  <a:pt x="90177" y="492835"/>
                  <a:pt x="91448" y="492835"/>
                </a:cubicBezTo>
                <a:cubicBezTo>
                  <a:pt x="76206" y="492835"/>
                  <a:pt x="63505" y="480134"/>
                  <a:pt x="63505" y="464893"/>
                </a:cubicBezTo>
                <a:cubicBezTo>
                  <a:pt x="63505" y="449651"/>
                  <a:pt x="74936" y="436950"/>
                  <a:pt x="90177" y="436950"/>
                </a:cubicBezTo>
                <a:cubicBezTo>
                  <a:pt x="109229" y="439491"/>
                  <a:pt x="123200" y="424249"/>
                  <a:pt x="124470" y="407738"/>
                </a:cubicBezTo>
                <a:cubicBezTo>
                  <a:pt x="125741" y="398847"/>
                  <a:pt x="123200" y="389956"/>
                  <a:pt x="116850" y="383606"/>
                </a:cubicBezTo>
                <a:cubicBezTo>
                  <a:pt x="110499" y="375986"/>
                  <a:pt x="101608" y="372175"/>
                  <a:pt x="90177" y="373445"/>
                </a:cubicBezTo>
                <a:cubicBezTo>
                  <a:pt x="74936" y="372175"/>
                  <a:pt x="63505" y="359474"/>
                  <a:pt x="63505" y="345503"/>
                </a:cubicBezTo>
                <a:cubicBezTo>
                  <a:pt x="63505" y="330262"/>
                  <a:pt x="76206" y="317561"/>
                  <a:pt x="91448" y="317561"/>
                </a:cubicBezTo>
                <a:cubicBezTo>
                  <a:pt x="93988" y="317561"/>
                  <a:pt x="99068" y="317561"/>
                  <a:pt x="106689" y="322641"/>
                </a:cubicBezTo>
                <a:cubicBezTo>
                  <a:pt x="114310" y="327722"/>
                  <a:pt x="124470" y="327722"/>
                  <a:pt x="132091" y="325181"/>
                </a:cubicBezTo>
                <a:cubicBezTo>
                  <a:pt x="140982" y="322641"/>
                  <a:pt x="148602" y="315021"/>
                  <a:pt x="152413" y="307399"/>
                </a:cubicBezTo>
                <a:cubicBezTo>
                  <a:pt x="158763" y="292159"/>
                  <a:pt x="152413" y="275647"/>
                  <a:pt x="138442" y="268027"/>
                </a:cubicBezTo>
                <a:cubicBezTo>
                  <a:pt x="130821" y="264216"/>
                  <a:pt x="121930" y="255325"/>
                  <a:pt x="121930" y="242624"/>
                </a:cubicBezTo>
                <a:cubicBezTo>
                  <a:pt x="121930" y="227383"/>
                  <a:pt x="134631" y="214682"/>
                  <a:pt x="149873" y="214682"/>
                </a:cubicBezTo>
                <a:cubicBezTo>
                  <a:pt x="157493" y="214682"/>
                  <a:pt x="163844" y="218492"/>
                  <a:pt x="168924" y="222303"/>
                </a:cubicBezTo>
                <a:cubicBezTo>
                  <a:pt x="181625" y="232464"/>
                  <a:pt x="203217" y="228654"/>
                  <a:pt x="213378" y="217222"/>
                </a:cubicBezTo>
                <a:cubicBezTo>
                  <a:pt x="224809" y="205791"/>
                  <a:pt x="224809" y="185470"/>
                  <a:pt x="213378" y="174038"/>
                </a:cubicBezTo>
                <a:cubicBezTo>
                  <a:pt x="208297" y="168958"/>
                  <a:pt x="204487" y="161337"/>
                  <a:pt x="204487" y="153717"/>
                </a:cubicBezTo>
                <a:cubicBezTo>
                  <a:pt x="204487" y="128315"/>
                  <a:pt x="245130" y="115614"/>
                  <a:pt x="257832" y="141016"/>
                </a:cubicBezTo>
                <a:cubicBezTo>
                  <a:pt x="265452" y="156257"/>
                  <a:pt x="287044" y="160068"/>
                  <a:pt x="301015" y="152447"/>
                </a:cubicBezTo>
                <a:cubicBezTo>
                  <a:pt x="308636" y="148636"/>
                  <a:pt x="313716" y="142286"/>
                  <a:pt x="316256" y="133396"/>
                </a:cubicBezTo>
                <a:cubicBezTo>
                  <a:pt x="318797" y="125774"/>
                  <a:pt x="317526" y="116884"/>
                  <a:pt x="312446" y="109263"/>
                </a:cubicBezTo>
                <a:cubicBezTo>
                  <a:pt x="307366" y="101643"/>
                  <a:pt x="307366" y="97832"/>
                  <a:pt x="307366" y="95292"/>
                </a:cubicBezTo>
                <a:cubicBezTo>
                  <a:pt x="307366" y="80051"/>
                  <a:pt x="320067" y="67350"/>
                  <a:pt x="335308" y="67350"/>
                </a:cubicBezTo>
                <a:cubicBezTo>
                  <a:pt x="350549" y="67350"/>
                  <a:pt x="361980" y="78780"/>
                  <a:pt x="363250" y="94022"/>
                </a:cubicBezTo>
                <a:cubicBezTo>
                  <a:pt x="363250" y="102913"/>
                  <a:pt x="369601" y="110533"/>
                  <a:pt x="375951" y="115614"/>
                </a:cubicBezTo>
                <a:cubicBezTo>
                  <a:pt x="382302" y="120695"/>
                  <a:pt x="393733" y="123234"/>
                  <a:pt x="401353" y="121964"/>
                </a:cubicBezTo>
                <a:cubicBezTo>
                  <a:pt x="416595" y="119424"/>
                  <a:pt x="428026" y="105453"/>
                  <a:pt x="426756" y="90212"/>
                </a:cubicBezTo>
                <a:cubicBezTo>
                  <a:pt x="426756" y="88942"/>
                  <a:pt x="426756" y="87671"/>
                  <a:pt x="426756" y="86402"/>
                </a:cubicBezTo>
                <a:cubicBezTo>
                  <a:pt x="428026" y="71160"/>
                  <a:pt x="440727" y="59729"/>
                  <a:pt x="454698" y="59729"/>
                </a:cubicBezTo>
                <a:cubicBezTo>
                  <a:pt x="469939" y="59729"/>
                  <a:pt x="482640" y="72430"/>
                  <a:pt x="483910" y="83861"/>
                </a:cubicBezTo>
                <a:cubicBezTo>
                  <a:pt x="483910" y="85131"/>
                  <a:pt x="482640" y="90212"/>
                  <a:pt x="482640" y="91481"/>
                </a:cubicBezTo>
                <a:cubicBezTo>
                  <a:pt x="481370" y="106723"/>
                  <a:pt x="494071" y="121964"/>
                  <a:pt x="509312" y="125774"/>
                </a:cubicBezTo>
                <a:cubicBezTo>
                  <a:pt x="518203" y="127045"/>
                  <a:pt x="525824" y="125774"/>
                  <a:pt x="533445" y="120695"/>
                </a:cubicBezTo>
                <a:cubicBezTo>
                  <a:pt x="539795" y="115614"/>
                  <a:pt x="544875" y="107993"/>
                  <a:pt x="546146" y="100372"/>
                </a:cubicBezTo>
                <a:cubicBezTo>
                  <a:pt x="548686" y="86402"/>
                  <a:pt x="560117" y="74970"/>
                  <a:pt x="572818" y="74970"/>
                </a:cubicBezTo>
                <a:cubicBezTo>
                  <a:pt x="588059" y="74970"/>
                  <a:pt x="600760" y="87671"/>
                  <a:pt x="600760" y="102913"/>
                </a:cubicBezTo>
                <a:cubicBezTo>
                  <a:pt x="600760" y="105453"/>
                  <a:pt x="600760" y="110533"/>
                  <a:pt x="595680" y="118154"/>
                </a:cubicBezTo>
                <a:cubicBezTo>
                  <a:pt x="590599" y="124505"/>
                  <a:pt x="591869" y="134665"/>
                  <a:pt x="593140" y="142286"/>
                </a:cubicBezTo>
                <a:cubicBezTo>
                  <a:pt x="594410" y="149907"/>
                  <a:pt x="602030" y="158798"/>
                  <a:pt x="609651" y="162608"/>
                </a:cubicBezTo>
                <a:cubicBezTo>
                  <a:pt x="617271" y="166418"/>
                  <a:pt x="626162" y="167688"/>
                  <a:pt x="633783" y="165148"/>
                </a:cubicBezTo>
                <a:cubicBezTo>
                  <a:pt x="641404" y="162608"/>
                  <a:pt x="649024" y="156257"/>
                  <a:pt x="652834" y="148636"/>
                </a:cubicBezTo>
                <a:cubicBezTo>
                  <a:pt x="657915" y="138476"/>
                  <a:pt x="666806" y="132125"/>
                  <a:pt x="678237" y="132125"/>
                </a:cubicBezTo>
                <a:cubicBezTo>
                  <a:pt x="693478" y="132125"/>
                  <a:pt x="706179" y="144826"/>
                  <a:pt x="706179" y="160068"/>
                </a:cubicBezTo>
                <a:cubicBezTo>
                  <a:pt x="706179" y="171499"/>
                  <a:pt x="698558" y="179119"/>
                  <a:pt x="694748" y="181659"/>
                </a:cubicBezTo>
                <a:cubicBezTo>
                  <a:pt x="688397" y="186739"/>
                  <a:pt x="684587" y="195630"/>
                  <a:pt x="683317" y="204521"/>
                </a:cubicBezTo>
                <a:cubicBezTo>
                  <a:pt x="682047" y="213412"/>
                  <a:pt x="685857" y="222303"/>
                  <a:pt x="692208" y="228654"/>
                </a:cubicBezTo>
                <a:cubicBezTo>
                  <a:pt x="702368" y="240084"/>
                  <a:pt x="718880" y="241355"/>
                  <a:pt x="730311" y="233733"/>
                </a:cubicBezTo>
                <a:cubicBezTo>
                  <a:pt x="735391" y="229923"/>
                  <a:pt x="740472" y="228654"/>
                  <a:pt x="744282" y="228654"/>
                </a:cubicBezTo>
                <a:cubicBezTo>
                  <a:pt x="759523" y="228654"/>
                  <a:pt x="772224" y="241355"/>
                  <a:pt x="772224" y="256595"/>
                </a:cubicBezTo>
                <a:cubicBezTo>
                  <a:pt x="772224" y="269296"/>
                  <a:pt x="762064" y="276917"/>
                  <a:pt x="758253" y="279458"/>
                </a:cubicBezTo>
                <a:cubicBezTo>
                  <a:pt x="745552" y="287078"/>
                  <a:pt x="744282" y="309940"/>
                  <a:pt x="749363" y="323911"/>
                </a:cubicBezTo>
                <a:cubicBezTo>
                  <a:pt x="755713" y="339152"/>
                  <a:pt x="772224" y="346773"/>
                  <a:pt x="787466" y="341692"/>
                </a:cubicBezTo>
                <a:cubicBezTo>
                  <a:pt x="790006" y="340423"/>
                  <a:pt x="793816" y="340423"/>
                  <a:pt x="795086" y="340423"/>
                </a:cubicBezTo>
                <a:cubicBezTo>
                  <a:pt x="810327" y="340423"/>
                  <a:pt x="823029" y="353124"/>
                  <a:pt x="823029" y="368365"/>
                </a:cubicBezTo>
                <a:cubicBezTo>
                  <a:pt x="823029" y="382336"/>
                  <a:pt x="812868" y="393767"/>
                  <a:pt x="797626" y="395037"/>
                </a:cubicBezTo>
                <a:cubicBezTo>
                  <a:pt x="782385" y="397577"/>
                  <a:pt x="770954" y="414089"/>
                  <a:pt x="770954" y="430600"/>
                </a:cubicBezTo>
                <a:cubicBezTo>
                  <a:pt x="772224" y="447111"/>
                  <a:pt x="786196" y="461083"/>
                  <a:pt x="803977" y="459812"/>
                </a:cubicBezTo>
                <a:cubicBezTo>
                  <a:pt x="819218" y="461083"/>
                  <a:pt x="830649" y="472513"/>
                  <a:pt x="830649" y="487755"/>
                </a:cubicBezTo>
                <a:cubicBezTo>
                  <a:pt x="830649" y="501726"/>
                  <a:pt x="817948" y="514427"/>
                  <a:pt x="806517" y="515697"/>
                </a:cubicBezTo>
                <a:close/>
                <a:moveTo>
                  <a:pt x="444537" y="146097"/>
                </a:moveTo>
                <a:cubicBezTo>
                  <a:pt x="280693" y="146097"/>
                  <a:pt x="146062" y="279458"/>
                  <a:pt x="146062" y="444572"/>
                </a:cubicBezTo>
                <a:cubicBezTo>
                  <a:pt x="146062" y="608415"/>
                  <a:pt x="279423" y="743046"/>
                  <a:pt x="444537" y="743046"/>
                </a:cubicBezTo>
                <a:cubicBezTo>
                  <a:pt x="609651" y="743046"/>
                  <a:pt x="743012" y="609685"/>
                  <a:pt x="743012" y="444572"/>
                </a:cubicBezTo>
                <a:cubicBezTo>
                  <a:pt x="743012" y="280728"/>
                  <a:pt x="609651" y="146097"/>
                  <a:pt x="444537" y="146097"/>
                </a:cubicBezTo>
                <a:close/>
                <a:moveTo>
                  <a:pt x="444537" y="682081"/>
                </a:moveTo>
                <a:cubicBezTo>
                  <a:pt x="313716" y="682081"/>
                  <a:pt x="207027" y="575392"/>
                  <a:pt x="207027" y="444572"/>
                </a:cubicBezTo>
                <a:cubicBezTo>
                  <a:pt x="207027" y="313750"/>
                  <a:pt x="313716" y="207062"/>
                  <a:pt x="444537" y="207062"/>
                </a:cubicBezTo>
                <a:cubicBezTo>
                  <a:pt x="575358" y="207062"/>
                  <a:pt x="682047" y="313750"/>
                  <a:pt x="682047" y="444572"/>
                </a:cubicBezTo>
                <a:cubicBezTo>
                  <a:pt x="682047" y="575392"/>
                  <a:pt x="575358" y="682081"/>
                  <a:pt x="444537" y="682081"/>
                </a:cubicBezTo>
                <a:close/>
                <a:moveTo>
                  <a:pt x="563927" y="345503"/>
                </a:moveTo>
                <a:cubicBezTo>
                  <a:pt x="576628" y="355664"/>
                  <a:pt x="579168" y="375986"/>
                  <a:pt x="567737" y="388687"/>
                </a:cubicBezTo>
                <a:lnTo>
                  <a:pt x="441997" y="541099"/>
                </a:lnTo>
                <a:cubicBezTo>
                  <a:pt x="435646" y="548720"/>
                  <a:pt x="426756" y="552531"/>
                  <a:pt x="417865" y="552531"/>
                </a:cubicBezTo>
                <a:cubicBezTo>
                  <a:pt x="411514" y="552531"/>
                  <a:pt x="403894" y="549990"/>
                  <a:pt x="398813" y="546180"/>
                </a:cubicBezTo>
                <a:lnTo>
                  <a:pt x="325147" y="485214"/>
                </a:lnTo>
                <a:cubicBezTo>
                  <a:pt x="312446" y="475054"/>
                  <a:pt x="309906" y="454732"/>
                  <a:pt x="321337" y="442031"/>
                </a:cubicBezTo>
                <a:cubicBezTo>
                  <a:pt x="331498" y="429330"/>
                  <a:pt x="350549" y="426790"/>
                  <a:pt x="364520" y="438221"/>
                </a:cubicBezTo>
                <a:lnTo>
                  <a:pt x="415325" y="480134"/>
                </a:lnTo>
                <a:lnTo>
                  <a:pt x="522013" y="351853"/>
                </a:lnTo>
                <a:cubicBezTo>
                  <a:pt x="532174" y="336613"/>
                  <a:pt x="551226" y="334072"/>
                  <a:pt x="563927" y="345503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006EB7"/>
            </a:solidFill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7ED9008-BE67-0244-A823-3AC4FF84F3F6}"/>
              </a:ext>
            </a:extLst>
          </p:cNvPr>
          <p:cNvSpPr txBox="1">
            <a:spLocks/>
          </p:cNvSpPr>
          <p:nvPr/>
        </p:nvSpPr>
        <p:spPr>
          <a:xfrm>
            <a:off x="1729949" y="2623923"/>
            <a:ext cx="8384676" cy="1816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Sur quels atouts, le LARTES a de la valeur ajoutée pour le transfert des connaissances?</a:t>
            </a:r>
          </a:p>
          <a:p>
            <a:pPr>
              <a:lnSpc>
                <a:spcPct val="120000"/>
              </a:lnSpc>
            </a:pPr>
            <a:endParaRPr lang="fr-SN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Freeform 14">
            <a:extLst>
              <a:ext uri="{FF2B5EF4-FFF2-40B4-BE49-F238E27FC236}">
                <a16:creationId xmlns:a16="http://schemas.microsoft.com/office/drawing/2014/main" id="{5AA9E2AB-ECAB-9245-9E00-6339033878B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16686" y="3282496"/>
            <a:ext cx="1693584" cy="102049"/>
          </a:xfrm>
          <a:custGeom>
            <a:avLst/>
            <a:gdLst>
              <a:gd name="connsiteX0" fmla="*/ 0 w 3239686"/>
              <a:gd name="connsiteY0" fmla="*/ 0 h 195212"/>
              <a:gd name="connsiteX1" fmla="*/ 3239686 w 3239686"/>
              <a:gd name="connsiteY1" fmla="*/ 0 h 195212"/>
              <a:gd name="connsiteX2" fmla="*/ 3239686 w 3239686"/>
              <a:gd name="connsiteY2" fmla="*/ 62707 h 195212"/>
              <a:gd name="connsiteX3" fmla="*/ 1743585 w 3239686"/>
              <a:gd name="connsiteY3" fmla="*/ 62707 h 195212"/>
              <a:gd name="connsiteX4" fmla="*/ 1619844 w 3239686"/>
              <a:gd name="connsiteY4" fmla="*/ 195212 h 195212"/>
              <a:gd name="connsiteX5" fmla="*/ 1496104 w 3239686"/>
              <a:gd name="connsiteY5" fmla="*/ 62707 h 195212"/>
              <a:gd name="connsiteX6" fmla="*/ 0 w 3239686"/>
              <a:gd name="connsiteY6" fmla="*/ 62707 h 19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9686" h="195212">
                <a:moveTo>
                  <a:pt x="0" y="0"/>
                </a:moveTo>
                <a:lnTo>
                  <a:pt x="3239686" y="0"/>
                </a:lnTo>
                <a:lnTo>
                  <a:pt x="3239686" y="62707"/>
                </a:lnTo>
                <a:lnTo>
                  <a:pt x="1743585" y="62707"/>
                </a:lnTo>
                <a:lnTo>
                  <a:pt x="1619844" y="195212"/>
                </a:lnTo>
                <a:lnTo>
                  <a:pt x="1496104" y="62707"/>
                </a:lnTo>
                <a:lnTo>
                  <a:pt x="0" y="62707"/>
                </a:lnTo>
                <a:close/>
              </a:path>
            </a:pathLst>
          </a:custGeom>
          <a:solidFill>
            <a:srgbClr val="00AF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BA35D9-B0E5-B54D-ADC4-940C68AD2D7C}"/>
              </a:ext>
            </a:extLst>
          </p:cNvPr>
          <p:cNvSpPr/>
          <p:nvPr/>
        </p:nvSpPr>
        <p:spPr>
          <a:xfrm>
            <a:off x="-13816" y="2485814"/>
            <a:ext cx="1426270" cy="1693585"/>
          </a:xfrm>
          <a:prstGeom prst="rect">
            <a:avLst/>
          </a:prstGeom>
          <a:solidFill>
            <a:srgbClr val="00A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25A7BB42-0708-6844-93E4-918623C74F2B}"/>
              </a:ext>
            </a:extLst>
          </p:cNvPr>
          <p:cNvSpPr txBox="1">
            <a:spLocks/>
          </p:cNvSpPr>
          <p:nvPr/>
        </p:nvSpPr>
        <p:spPr>
          <a:xfrm>
            <a:off x="222768" y="2224610"/>
            <a:ext cx="820724" cy="22159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lvl="0">
              <a:defRPr sz="3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algn="r"/>
            <a:r>
              <a:rPr lang="fr-FR" sz="13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23764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8E0615-7C3C-4B99-BC7A-D6DE38358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93158"/>
            <a:ext cx="10515600" cy="1325563"/>
          </a:xfrm>
        </p:spPr>
        <p:txBody>
          <a:bodyPr/>
          <a:lstStyle/>
          <a:p>
            <a:r>
              <a:rPr lang="fr-FR" sz="31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Atouts du LARTES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5A9937-D0B6-4937-ACBB-861CDB4BF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931" y="664029"/>
            <a:ext cx="11221278" cy="6193971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Résultats stratégiques dans des domaines prioritaires de développement national :  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Jàngandoo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Politique de protection sociale/Projections 2035, Pauvreté chronique, Santé de la reproduction des adolescents/jeunes, Analyse des carrières à l’Université, Prospectives alimentaires, etc. 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Expérience avérée dans la formulation de politiques publiques (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Transmission intergénérationnelle de pauvreté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Éducation, Économie sociale et solidaire, Santé, Gestion durable des terres)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Pluridisciplinarité de l’équipe: 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analyse intergénérationnelle et longitudinale, études quantitatives et qualitatives, études comparatives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Affiliation à des réseaux et communautés de pratiques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 autonome de labo universitaire: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notoriété en progression, partenariats rénovés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4D68D66-9D79-B141-A325-1C01179C71C5}"/>
              </a:ext>
            </a:extLst>
          </p:cNvPr>
          <p:cNvSpPr txBox="1"/>
          <p:nvPr/>
        </p:nvSpPr>
        <p:spPr>
          <a:xfrm>
            <a:off x="272386" y="6583579"/>
            <a:ext cx="774410" cy="466408"/>
          </a:xfrm>
          <a:prstGeom prst="rect">
            <a:avLst/>
          </a:prstGeom>
          <a:solidFill>
            <a:srgbClr val="DEEBF7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8452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04D069-E658-D49A-84C3-00BCC2C7D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Atouts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2AA232-AB9B-2D25-1FB6-75C455A09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4514"/>
            <a:ext cx="10515600" cy="5094515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Expériences de recherche embarquée avec plusieurs consortia d’ONG: CICODEV, SANSAS, OSCAR, SAES, Ministères, </a:t>
            </a:r>
          </a:p>
          <a:p>
            <a:r>
              <a:rPr lang="fr-FR" dirty="0"/>
              <a:t>Programmes de recherche avec des universités: CPRC/université de Manchester, UQO (Chaire fédérale canadienne de recherche sur le développement des collectivités territoriales, EHESS, Centres d’études africaines (Leiden, Floride, Université at Albanie (</a:t>
            </a:r>
            <a:r>
              <a:rPr lang="fr-FR"/>
              <a:t>USA), Université africaines)</a:t>
            </a:r>
            <a:endParaRPr lang="fr-FR" dirty="0"/>
          </a:p>
          <a:p>
            <a:r>
              <a:rPr lang="fr-FR" dirty="0"/>
              <a:t>Avec des Organismes internationaux de développement: ONU, USAID, OCDE, </a:t>
            </a:r>
          </a:p>
          <a:p>
            <a:endParaRPr lang="fr-FR" dirty="0"/>
          </a:p>
          <a:p>
            <a:r>
              <a:rPr lang="fr-FR" dirty="0"/>
              <a:t>Avec des fondations et divers PTF</a:t>
            </a:r>
          </a:p>
          <a:p>
            <a:endParaRPr lang="fr-FR" dirty="0"/>
          </a:p>
          <a:p>
            <a:r>
              <a:rPr lang="fr-FR" dirty="0"/>
              <a:t>Tradition de collecte et d’analyse de données robustes au niveau national (46 départements) comme international (21 pays d’Afrique; 16 pays du sud); dans des pays en crise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Expérience de recherches comparatives (nord/sud), longitudinales et prospectives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Liaisons avec les académies : Sénégal, Afrique, Internationale</a:t>
            </a:r>
          </a:p>
        </p:txBody>
      </p:sp>
    </p:spTree>
    <p:extLst>
      <p:ext uri="{BB962C8B-B14F-4D97-AF65-F5344CB8AC3E}">
        <p14:creationId xmlns:p14="http://schemas.microsoft.com/office/powerpoint/2010/main" val="3514591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6AAEBEA5-B818-5D46-AE29-B8DA912C7524}"/>
              </a:ext>
            </a:extLst>
          </p:cNvPr>
          <p:cNvSpPr/>
          <p:nvPr/>
        </p:nvSpPr>
        <p:spPr>
          <a:xfrm>
            <a:off x="303382" y="966521"/>
            <a:ext cx="11496679" cy="54244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7879AB1-C8D2-D64C-961C-FAAD2B009E5A}"/>
              </a:ext>
            </a:extLst>
          </p:cNvPr>
          <p:cNvSpPr txBox="1"/>
          <p:nvPr/>
        </p:nvSpPr>
        <p:spPr>
          <a:xfrm>
            <a:off x="272386" y="-55447"/>
            <a:ext cx="7504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SN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E866241-E7B8-D245-B167-8F4778C3A0D0}"/>
              </a:ext>
            </a:extLst>
          </p:cNvPr>
          <p:cNvSpPr txBox="1"/>
          <p:nvPr/>
        </p:nvSpPr>
        <p:spPr>
          <a:xfrm>
            <a:off x="1597271" y="124549"/>
            <a:ext cx="10059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Recommandations au LARTES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97DECB-C09D-C24D-85E8-D2481F5D98B4}"/>
              </a:ext>
            </a:extLst>
          </p:cNvPr>
          <p:cNvSpPr/>
          <p:nvPr/>
        </p:nvSpPr>
        <p:spPr>
          <a:xfrm>
            <a:off x="3924300" y="4314825"/>
            <a:ext cx="7875761" cy="1733823"/>
          </a:xfrm>
          <a:prstGeom prst="rect">
            <a:avLst/>
          </a:prstGeom>
          <a:solidFill>
            <a:srgbClr val="006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space réservé du contenu 2">
            <a:extLst>
              <a:ext uri="{FF2B5EF4-FFF2-40B4-BE49-F238E27FC236}">
                <a16:creationId xmlns:a16="http://schemas.microsoft.com/office/drawing/2014/main" id="{E05F6598-6BE7-DB4F-A4E8-123035042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0486" y="1257156"/>
            <a:ext cx="7726189" cy="47914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FR" sz="2400" b="1" dirty="0">
                <a:solidFill>
                  <a:srgbClr val="006EB7"/>
                </a:solidFill>
                <a:latin typeface="Century Gothic" panose="020B0502020202020204" pitchFamily="34" charset="0"/>
              </a:rPr>
              <a:t>Renforcer les capacités du Laboratoire en matière de management des connaissances à travers la formation et le coaching des chercheurs et du personnel;</a:t>
            </a:r>
          </a:p>
          <a:p>
            <a:pPr>
              <a:lnSpc>
                <a:spcPct val="110000"/>
              </a:lnSpc>
            </a:pPr>
            <a:endParaRPr lang="fr-FR" sz="2400" dirty="0">
              <a:solidFill>
                <a:srgbClr val="006EB7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fr-FR" sz="2400" b="1" dirty="0">
                <a:solidFill>
                  <a:srgbClr val="006EB7"/>
                </a:solidFill>
                <a:latin typeface="Century Gothic" panose="020B0502020202020204" pitchFamily="34" charset="0"/>
              </a:rPr>
              <a:t>Adopter la norme ISO 30401 </a:t>
            </a:r>
          </a:p>
          <a:p>
            <a:pPr lvl="1">
              <a:lnSpc>
                <a:spcPct val="110000"/>
              </a:lnSpc>
            </a:pPr>
            <a:r>
              <a:rPr lang="fr-FR" sz="1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pour renforcer vos compétences et optimiser la valeur de vos connaissances organisationnelles</a:t>
            </a:r>
          </a:p>
          <a:p>
            <a:pPr lvl="1">
              <a:lnSpc>
                <a:spcPct val="110000"/>
              </a:lnSpc>
            </a:pPr>
            <a:r>
              <a:rPr lang="fr-FR" sz="1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Pour disposer d’un outil de référence d’audit interne et d’évaluation des performances du </a:t>
            </a:r>
            <a:r>
              <a:rPr lang="fr-FR" sz="19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Lartes</a:t>
            </a:r>
            <a:r>
              <a:rPr lang="fr-FR" sz="1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dans une perspective d’amélioration continue.</a:t>
            </a:r>
          </a:p>
        </p:txBody>
      </p:sp>
      <p:pic>
        <p:nvPicPr>
          <p:cNvPr id="80" name="Image 79">
            <a:extLst>
              <a:ext uri="{FF2B5EF4-FFF2-40B4-BE49-F238E27FC236}">
                <a16:creationId xmlns:a16="http://schemas.microsoft.com/office/drawing/2014/main" id="{9FD0805C-673E-834A-8D0F-EEEE3AF373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718" y="3234888"/>
            <a:ext cx="882826" cy="969378"/>
          </a:xfrm>
          <a:prstGeom prst="rect">
            <a:avLst/>
          </a:prstGeom>
          <a:effectLst/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7A50C6D7-7D72-514D-81A6-E85BEEE90020}"/>
              </a:ext>
            </a:extLst>
          </p:cNvPr>
          <p:cNvSpPr/>
          <p:nvPr/>
        </p:nvSpPr>
        <p:spPr>
          <a:xfrm>
            <a:off x="303383" y="966521"/>
            <a:ext cx="3306592" cy="54244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C349E478-3406-7447-A58B-F41438535B08}"/>
              </a:ext>
            </a:extLst>
          </p:cNvPr>
          <p:cNvGrpSpPr/>
          <p:nvPr/>
        </p:nvGrpSpPr>
        <p:grpSpPr>
          <a:xfrm>
            <a:off x="-127816" y="1645367"/>
            <a:ext cx="4145614" cy="3997031"/>
            <a:chOff x="3217545" y="1095843"/>
            <a:chExt cx="5405345" cy="5211612"/>
          </a:xfrm>
          <a:effectLst>
            <a:outerShdw blurRad="150432" dist="38100" dir="2700000" sx="100623" sy="100623" algn="tl" rotWithShape="0">
              <a:prstClr val="black">
                <a:alpha val="63605"/>
              </a:prstClr>
            </a:outerShdw>
          </a:effectLst>
        </p:grpSpPr>
        <p:pic>
          <p:nvPicPr>
            <p:cNvPr id="83" name="Image 82">
              <a:extLst>
                <a:ext uri="{FF2B5EF4-FFF2-40B4-BE49-F238E27FC236}">
                  <a16:creationId xmlns:a16="http://schemas.microsoft.com/office/drawing/2014/main" id="{1C953587-81DE-3F49-A866-07B71517599B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7545" y="1095843"/>
              <a:ext cx="5405345" cy="5211612"/>
            </a:xfrm>
            <a:prstGeom prst="rect">
              <a:avLst/>
            </a:prstGeom>
          </p:spPr>
        </p:pic>
        <p:sp>
          <p:nvSpPr>
            <p:cNvPr id="84" name="Organigramme : Connecteur 1">
              <a:extLst>
                <a:ext uri="{FF2B5EF4-FFF2-40B4-BE49-F238E27FC236}">
                  <a16:creationId xmlns:a16="http://schemas.microsoft.com/office/drawing/2014/main" id="{24DB3CA5-0906-2E4A-AD78-C493044B2423}"/>
                </a:ext>
              </a:extLst>
            </p:cNvPr>
            <p:cNvSpPr/>
            <p:nvPr/>
          </p:nvSpPr>
          <p:spPr>
            <a:xfrm>
              <a:off x="5230762" y="3106994"/>
              <a:ext cx="1268362" cy="1209367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SN"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FEB32A78-CE68-9547-BBF1-27DB9B7B8DFE}"/>
              </a:ext>
            </a:extLst>
          </p:cNvPr>
          <p:cNvSpPr txBox="1"/>
          <p:nvPr/>
        </p:nvSpPr>
        <p:spPr>
          <a:xfrm>
            <a:off x="272386" y="6583579"/>
            <a:ext cx="774410" cy="466408"/>
          </a:xfrm>
          <a:prstGeom prst="rect">
            <a:avLst/>
          </a:prstGeom>
          <a:solidFill>
            <a:srgbClr val="DEEBF7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55673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1531</Words>
  <Application>Microsoft Macintosh PowerPoint</Application>
  <PresentationFormat>Grand écran</PresentationFormat>
  <Paragraphs>211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Poppins</vt:lpstr>
      <vt:lpstr>Symbol</vt:lpstr>
      <vt:lpstr>Times New Roman</vt:lpstr>
      <vt:lpstr>Thème Office</vt:lpstr>
      <vt:lpstr>Management des connaissances : levier de performance organisationnelle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Atouts du LARTES</vt:lpstr>
      <vt:lpstr>Atouts</vt:lpstr>
      <vt:lpstr>Présentation PowerPoint</vt:lpstr>
      <vt:lpstr>Présentation PowerPoint</vt:lpstr>
      <vt:lpstr>SWOT KM LARTES</vt:lpstr>
      <vt:lpstr>SWOT KM LARTES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Tracking de l’utilisation des travaux de Lartes: Cas  du PST </vt:lpstr>
      <vt:lpstr>Dispositif de suivi de l’utilisation des résultats</vt:lpstr>
      <vt:lpstr>Missions du KM Manager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Voyage au cœur de l’Apprentissage</dc:title>
  <dc:creator>sadou DIALLO</dc:creator>
  <cp:lastModifiedBy>Abdou Salam FALL</cp:lastModifiedBy>
  <cp:revision>64</cp:revision>
  <dcterms:created xsi:type="dcterms:W3CDTF">2022-01-29T12:11:52Z</dcterms:created>
  <dcterms:modified xsi:type="dcterms:W3CDTF">2023-08-29T11:35:52Z</dcterms:modified>
</cp:coreProperties>
</file>